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7"/>
  </p:notesMasterIdLst>
  <p:sldIdLst>
    <p:sldId id="257" r:id="rId5"/>
    <p:sldId id="258" r:id="rId6"/>
  </p:sldIdLst>
  <p:sldSz cx="16256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36" d="100"/>
          <a:sy n="36" d="100"/>
        </p:scale>
        <p:origin x="1388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RKER, Jane (BURNHAM SURGERY)" userId="c91f5238-45c5-48d7-8a76-4925d650001a" providerId="ADAL" clId="{0F6985AF-B72C-46DC-8F4D-BB0CD125612A}"/>
    <pc:docChg chg="custSel modSld">
      <pc:chgData name="PARKER, Jane (BURNHAM SURGERY)" userId="c91f5238-45c5-48d7-8a76-4925d650001a" providerId="ADAL" clId="{0F6985AF-B72C-46DC-8F4D-BB0CD125612A}" dt="2025-02-10T10:45:13.524" v="361" actId="20577"/>
      <pc:docMkLst>
        <pc:docMk/>
      </pc:docMkLst>
      <pc:sldChg chg="addSp delSp modSp mod">
        <pc:chgData name="PARKER, Jane (BURNHAM SURGERY)" userId="c91f5238-45c5-48d7-8a76-4925d650001a" providerId="ADAL" clId="{0F6985AF-B72C-46DC-8F4D-BB0CD125612A}" dt="2025-02-10T10:45:13.524" v="361" actId="20577"/>
        <pc:sldMkLst>
          <pc:docMk/>
          <pc:sldMk cId="252956870" sldId="257"/>
        </pc:sldMkLst>
        <pc:spChg chg="mod">
          <ac:chgData name="PARKER, Jane (BURNHAM SURGERY)" userId="c91f5238-45c5-48d7-8a76-4925d650001a" providerId="ADAL" clId="{0F6985AF-B72C-46DC-8F4D-BB0CD125612A}" dt="2025-01-30T09:49:37.879" v="271" actId="20577"/>
          <ac:spMkLst>
            <pc:docMk/>
            <pc:sldMk cId="252956870" sldId="257"/>
            <ac:spMk id="21" creationId="{5A030CCA-F329-8C74-5386-754679731C80}"/>
          </ac:spMkLst>
        </pc:spChg>
        <pc:spChg chg="mod">
          <ac:chgData name="PARKER, Jane (BURNHAM SURGERY)" userId="c91f5238-45c5-48d7-8a76-4925d650001a" providerId="ADAL" clId="{0F6985AF-B72C-46DC-8F4D-BB0CD125612A}" dt="2025-02-10T10:45:13.524" v="361" actId="20577"/>
          <ac:spMkLst>
            <pc:docMk/>
            <pc:sldMk cId="252956870" sldId="257"/>
            <ac:spMk id="29" creationId="{96435D53-1B9F-4AAB-9D71-4BF8D926E625}"/>
          </ac:spMkLst>
        </pc:spChg>
        <pc:picChg chg="add mod">
          <ac:chgData name="PARKER, Jane (BURNHAM SURGERY)" userId="c91f5238-45c5-48d7-8a76-4925d650001a" providerId="ADAL" clId="{0F6985AF-B72C-46DC-8F4D-BB0CD125612A}" dt="2025-01-23T14:07:02.886" v="204" actId="14100"/>
          <ac:picMkLst>
            <pc:docMk/>
            <pc:sldMk cId="252956870" sldId="257"/>
            <ac:picMk id="3" creationId="{EE9BD454-2CB6-5863-12B2-4A5838B18E64}"/>
          </ac:picMkLst>
        </pc:picChg>
        <pc:picChg chg="del">
          <ac:chgData name="PARKER, Jane (BURNHAM SURGERY)" userId="c91f5238-45c5-48d7-8a76-4925d650001a" providerId="ADAL" clId="{0F6985AF-B72C-46DC-8F4D-BB0CD125612A}" dt="2025-01-13T08:10:38.403" v="0" actId="478"/>
          <ac:picMkLst>
            <pc:docMk/>
            <pc:sldMk cId="252956870" sldId="257"/>
            <ac:picMk id="1026" creationId="{04663B2A-E52D-E77E-313A-529F380B3B7F}"/>
          </ac:picMkLst>
        </pc:picChg>
      </pc:sldChg>
      <pc:sldChg chg="addSp delSp modSp mod">
        <pc:chgData name="PARKER, Jane (BURNHAM SURGERY)" userId="c91f5238-45c5-48d7-8a76-4925d650001a" providerId="ADAL" clId="{0F6985AF-B72C-46DC-8F4D-BB0CD125612A}" dt="2025-02-07T13:49:29.246" v="359" actId="20577"/>
        <pc:sldMkLst>
          <pc:docMk/>
          <pc:sldMk cId="934185418" sldId="258"/>
        </pc:sldMkLst>
        <pc:spChg chg="mod">
          <ac:chgData name="PARKER, Jane (BURNHAM SURGERY)" userId="c91f5238-45c5-48d7-8a76-4925d650001a" providerId="ADAL" clId="{0F6985AF-B72C-46DC-8F4D-BB0CD125612A}" dt="2025-02-07T13:46:50.429" v="279" actId="1076"/>
          <ac:spMkLst>
            <pc:docMk/>
            <pc:sldMk cId="934185418" sldId="258"/>
            <ac:spMk id="4" creationId="{7B5AB295-62F9-A35E-F5DA-A4F161C0CE70}"/>
          </ac:spMkLst>
        </pc:spChg>
        <pc:spChg chg="add mod">
          <ac:chgData name="PARKER, Jane (BURNHAM SURGERY)" userId="c91f5238-45c5-48d7-8a76-4925d650001a" providerId="ADAL" clId="{0F6985AF-B72C-46DC-8F4D-BB0CD125612A}" dt="2025-02-07T13:49:29.246" v="359" actId="20577"/>
          <ac:spMkLst>
            <pc:docMk/>
            <pc:sldMk cId="934185418" sldId="258"/>
            <ac:spMk id="5" creationId="{764DF8BF-0B6A-8CE3-ED26-BA049482555E}"/>
          </ac:spMkLst>
        </pc:spChg>
        <pc:spChg chg="del mod">
          <ac:chgData name="PARKER, Jane (BURNHAM SURGERY)" userId="c91f5238-45c5-48d7-8a76-4925d650001a" providerId="ADAL" clId="{0F6985AF-B72C-46DC-8F4D-BB0CD125612A}" dt="2025-01-23T14:07:47.021" v="206" actId="478"/>
          <ac:spMkLst>
            <pc:docMk/>
            <pc:sldMk cId="934185418" sldId="258"/>
            <ac:spMk id="7" creationId="{6EC1271A-70D6-E6CE-DD64-FF6713816451}"/>
          </ac:spMkLst>
        </pc:spChg>
        <pc:spChg chg="add mod">
          <ac:chgData name="PARKER, Jane (BURNHAM SURGERY)" userId="c91f5238-45c5-48d7-8a76-4925d650001a" providerId="ADAL" clId="{0F6985AF-B72C-46DC-8F4D-BB0CD125612A}" dt="2025-02-07T13:47:05.061" v="281" actId="1076"/>
          <ac:spMkLst>
            <pc:docMk/>
            <pc:sldMk cId="934185418" sldId="258"/>
            <ac:spMk id="8" creationId="{02970132-5F5E-A6F3-2054-6FFB22A8710A}"/>
          </ac:spMkLst>
        </pc:spChg>
        <pc:spChg chg="mod">
          <ac:chgData name="PARKER, Jane (BURNHAM SURGERY)" userId="c91f5238-45c5-48d7-8a76-4925d650001a" providerId="ADAL" clId="{0F6985AF-B72C-46DC-8F4D-BB0CD125612A}" dt="2025-02-07T13:49:11.590" v="357" actId="20577"/>
          <ac:spMkLst>
            <pc:docMk/>
            <pc:sldMk cId="934185418" sldId="258"/>
            <ac:spMk id="9" creationId="{B0283975-F179-69F0-D499-CDA5DB030E03}"/>
          </ac:spMkLst>
        </pc:spChg>
        <pc:spChg chg="mod">
          <ac:chgData name="PARKER, Jane (BURNHAM SURGERY)" userId="c91f5238-45c5-48d7-8a76-4925d650001a" providerId="ADAL" clId="{0F6985AF-B72C-46DC-8F4D-BB0CD125612A}" dt="2025-02-07T13:47:15.957" v="282" actId="20577"/>
          <ac:spMkLst>
            <pc:docMk/>
            <pc:sldMk cId="934185418" sldId="258"/>
            <ac:spMk id="10" creationId="{F51E6991-3DEA-AE40-4C29-9587A1E8FE8F}"/>
          </ac:spMkLst>
        </pc:spChg>
        <pc:spChg chg="mod">
          <ac:chgData name="PARKER, Jane (BURNHAM SURGERY)" userId="c91f5238-45c5-48d7-8a76-4925d650001a" providerId="ADAL" clId="{0F6985AF-B72C-46DC-8F4D-BB0CD125612A}" dt="2025-01-23T14:09:13.779" v="249" actId="1076"/>
          <ac:spMkLst>
            <pc:docMk/>
            <pc:sldMk cId="934185418" sldId="258"/>
            <ac:spMk id="15" creationId="{7278BB2E-8006-E60C-329E-AFD01E6FB7F8}"/>
          </ac:spMkLst>
        </pc:spChg>
        <pc:spChg chg="del mod">
          <ac:chgData name="PARKER, Jane (BURNHAM SURGERY)" userId="c91f5238-45c5-48d7-8a76-4925d650001a" providerId="ADAL" clId="{0F6985AF-B72C-46DC-8F4D-BB0CD125612A}" dt="2025-01-22T08:24:52.754" v="76"/>
          <ac:spMkLst>
            <pc:docMk/>
            <pc:sldMk cId="934185418" sldId="258"/>
            <ac:spMk id="19" creationId="{8A419EA9-C53C-2365-DB09-C2F79BC381C5}"/>
          </ac:spMkLst>
        </pc:spChg>
        <pc:spChg chg="mod">
          <ac:chgData name="PARKER, Jane (BURNHAM SURGERY)" userId="c91f5238-45c5-48d7-8a76-4925d650001a" providerId="ADAL" clId="{0F6985AF-B72C-46DC-8F4D-BB0CD125612A}" dt="2025-02-07T13:46:56.509" v="280" actId="1076"/>
          <ac:spMkLst>
            <pc:docMk/>
            <pc:sldMk cId="934185418" sldId="258"/>
            <ac:spMk id="23" creationId="{0DEC928B-11BC-EFA1-1634-639D35EAFF6A}"/>
          </ac:spMkLst>
        </pc:spChg>
        <pc:picChg chg="add mod">
          <ac:chgData name="PARKER, Jane (BURNHAM SURGERY)" userId="c91f5238-45c5-48d7-8a76-4925d650001a" providerId="ADAL" clId="{0F6985AF-B72C-46DC-8F4D-BB0CD125612A}" dt="2025-01-13T08:11:31.844" v="11" actId="1076"/>
          <ac:picMkLst>
            <pc:docMk/>
            <pc:sldMk cId="934185418" sldId="258"/>
            <ac:picMk id="3" creationId="{671C0AF9-5E36-4DEC-D960-824057230E06}"/>
          </ac:picMkLst>
        </pc:picChg>
        <pc:picChg chg="mod">
          <ac:chgData name="PARKER, Jane (BURNHAM SURGERY)" userId="c91f5238-45c5-48d7-8a76-4925d650001a" providerId="ADAL" clId="{0F6985AF-B72C-46DC-8F4D-BB0CD125612A}" dt="2025-02-07T13:46:42.517" v="278" actId="14100"/>
          <ac:picMkLst>
            <pc:docMk/>
            <pc:sldMk cId="934185418" sldId="258"/>
            <ac:picMk id="6" creationId="{1CDAE9ED-4FE0-9A80-B434-8809BC773491}"/>
          </ac:picMkLst>
        </pc:picChg>
        <pc:picChg chg="del">
          <ac:chgData name="PARKER, Jane (BURNHAM SURGERY)" userId="c91f5238-45c5-48d7-8a76-4925d650001a" providerId="ADAL" clId="{0F6985AF-B72C-46DC-8F4D-BB0CD125612A}" dt="2025-01-13T08:10:59.020" v="4" actId="478"/>
          <ac:picMkLst>
            <pc:docMk/>
            <pc:sldMk cId="934185418" sldId="258"/>
            <ac:picMk id="8" creationId="{557697F8-FE38-5765-15FF-C5358309F939}"/>
          </ac:picMkLst>
        </pc:picChg>
        <pc:picChg chg="add mod">
          <ac:chgData name="PARKER, Jane (BURNHAM SURGERY)" userId="c91f5238-45c5-48d7-8a76-4925d650001a" providerId="ADAL" clId="{0F6985AF-B72C-46DC-8F4D-BB0CD125612A}" dt="2025-02-07T13:46:34.078" v="276" actId="14100"/>
          <ac:picMkLst>
            <pc:docMk/>
            <pc:sldMk cId="934185418" sldId="258"/>
            <ac:picMk id="16" creationId="{CE16D419-5B09-D298-89FA-8B205E3038D6}"/>
          </ac:picMkLst>
        </pc:picChg>
        <pc:picChg chg="del">
          <ac:chgData name="PARKER, Jane (BURNHAM SURGERY)" userId="c91f5238-45c5-48d7-8a76-4925d650001a" providerId="ADAL" clId="{0F6985AF-B72C-46DC-8F4D-BB0CD125612A}" dt="2025-01-22T08:25:16.888" v="80" actId="478"/>
          <ac:picMkLst>
            <pc:docMk/>
            <pc:sldMk cId="934185418" sldId="258"/>
            <ac:picMk id="21" creationId="{DA30EFAE-6B19-49A4-D8BC-D6E900B743FF}"/>
          </ac:picMkLst>
        </pc:picChg>
        <pc:picChg chg="mod">
          <ac:chgData name="PARKER, Jane (BURNHAM SURGERY)" userId="c91f5238-45c5-48d7-8a76-4925d650001a" providerId="ADAL" clId="{0F6985AF-B72C-46DC-8F4D-BB0CD125612A}" dt="2025-02-07T13:46:37.958" v="277" actId="14100"/>
          <ac:picMkLst>
            <pc:docMk/>
            <pc:sldMk cId="934185418" sldId="258"/>
            <ac:picMk id="24" creationId="{871D5E48-E629-5063-8A34-E1A2BE1FC518}"/>
          </ac:picMkLst>
        </pc:picChg>
        <pc:picChg chg="add del mod">
          <ac:chgData name="PARKER, Jane (BURNHAM SURGERY)" userId="c91f5238-45c5-48d7-8a76-4925d650001a" providerId="ADAL" clId="{0F6985AF-B72C-46DC-8F4D-BB0CD125612A}" dt="2025-01-13T08:11:20.472" v="9" actId="478"/>
          <ac:picMkLst>
            <pc:docMk/>
            <pc:sldMk cId="934185418" sldId="258"/>
            <ac:picMk id="2050" creationId="{0CF96510-C25E-039F-7250-61E887244722}"/>
          </ac:picMkLst>
        </pc:picChg>
      </pc:sldChg>
    </pc:docChg>
  </pc:docChgLst>
  <pc:docChgLst>
    <pc:chgData name="PARKER, Jane (BURNHAM SURGERY)" userId="c91f5238-45c5-48d7-8a76-4925d650001a" providerId="ADAL" clId="{737C67A1-3EF0-408E-8FCE-E02EACD52533}"/>
    <pc:docChg chg="modSld">
      <pc:chgData name="PARKER, Jane (BURNHAM SURGERY)" userId="c91f5238-45c5-48d7-8a76-4925d650001a" providerId="ADAL" clId="{737C67A1-3EF0-408E-8FCE-E02EACD52533}" dt="2025-05-16T11:28:01.430" v="8" actId="20577"/>
      <pc:docMkLst>
        <pc:docMk/>
      </pc:docMkLst>
      <pc:sldChg chg="modSp mod">
        <pc:chgData name="PARKER, Jane (BURNHAM SURGERY)" userId="c91f5238-45c5-48d7-8a76-4925d650001a" providerId="ADAL" clId="{737C67A1-3EF0-408E-8FCE-E02EACD52533}" dt="2025-05-16T11:28:01.430" v="8" actId="20577"/>
        <pc:sldMkLst>
          <pc:docMk/>
          <pc:sldMk cId="934185418" sldId="258"/>
        </pc:sldMkLst>
        <pc:spChg chg="mod">
          <ac:chgData name="PARKER, Jane (BURNHAM SURGERY)" userId="c91f5238-45c5-48d7-8a76-4925d650001a" providerId="ADAL" clId="{737C67A1-3EF0-408E-8FCE-E02EACD52533}" dt="2025-05-16T11:28:01.430" v="8" actId="20577"/>
          <ac:spMkLst>
            <pc:docMk/>
            <pc:sldMk cId="934185418" sldId="258"/>
            <ac:spMk id="10" creationId="{F51E6991-3DEA-AE40-4C29-9587A1E8FE8F}"/>
          </ac:spMkLst>
        </pc:spChg>
      </pc:sldChg>
    </pc:docChg>
  </pc:docChgLst>
  <pc:docChgLst>
    <pc:chgData name="PARKER, Jane (BURNHAM SURGERY)" userId="c91f5238-45c5-48d7-8a76-4925d650001a" providerId="ADAL" clId="{B20B19C1-DDF8-40A8-9CE6-497D47A12B37}"/>
    <pc:docChg chg="modSld">
      <pc:chgData name="PARKER, Jane (BURNHAM SURGERY)" userId="c91f5238-45c5-48d7-8a76-4925d650001a" providerId="ADAL" clId="{B20B19C1-DDF8-40A8-9CE6-497D47A12B37}" dt="2025-03-06T15:27:50.187" v="44" actId="20577"/>
      <pc:docMkLst>
        <pc:docMk/>
      </pc:docMkLst>
      <pc:sldChg chg="modSp mod">
        <pc:chgData name="PARKER, Jane (BURNHAM SURGERY)" userId="c91f5238-45c5-48d7-8a76-4925d650001a" providerId="ADAL" clId="{B20B19C1-DDF8-40A8-9CE6-497D47A12B37}" dt="2025-03-06T15:27:50.187" v="44" actId="20577"/>
        <pc:sldMkLst>
          <pc:docMk/>
          <pc:sldMk cId="252956870" sldId="257"/>
        </pc:sldMkLst>
        <pc:spChg chg="mod">
          <ac:chgData name="PARKER, Jane (BURNHAM SURGERY)" userId="c91f5238-45c5-48d7-8a76-4925d650001a" providerId="ADAL" clId="{B20B19C1-DDF8-40A8-9CE6-497D47A12B37}" dt="2025-03-06T15:27:39.427" v="42" actId="20577"/>
          <ac:spMkLst>
            <pc:docMk/>
            <pc:sldMk cId="252956870" sldId="257"/>
            <ac:spMk id="21" creationId="{5A030CCA-F329-8C74-5386-754679731C80}"/>
          </ac:spMkLst>
        </pc:spChg>
        <pc:spChg chg="mod">
          <ac:chgData name="PARKER, Jane (BURNHAM SURGERY)" userId="c91f5238-45c5-48d7-8a76-4925d650001a" providerId="ADAL" clId="{B20B19C1-DDF8-40A8-9CE6-497D47A12B37}" dt="2025-03-06T15:27:50.187" v="44" actId="20577"/>
          <ac:spMkLst>
            <pc:docMk/>
            <pc:sldMk cId="252956870" sldId="257"/>
            <ac:spMk id="22" creationId="{14B727F5-6463-006C-C506-952FA66EA1C1}"/>
          </ac:spMkLst>
        </pc:spChg>
        <pc:spChg chg="mod">
          <ac:chgData name="PARKER, Jane (BURNHAM SURGERY)" userId="c91f5238-45c5-48d7-8a76-4925d650001a" providerId="ADAL" clId="{B20B19C1-DDF8-40A8-9CE6-497D47A12B37}" dt="2025-03-06T15:26:59.645" v="1" actId="20577"/>
          <ac:spMkLst>
            <pc:docMk/>
            <pc:sldMk cId="252956870" sldId="257"/>
            <ac:spMk id="29" creationId="{96435D53-1B9F-4AAB-9D71-4BF8D926E62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1C5EE6-3422-433F-AE75-46EED31D2E7E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259950-37D5-4AE5-B5A0-061147ECBA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5193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1" y="1995312"/>
            <a:ext cx="13817600" cy="4244622"/>
          </a:xfrm>
        </p:spPr>
        <p:txBody>
          <a:bodyPr anchor="b"/>
          <a:lstStyle>
            <a:lvl1pPr algn="ctr">
              <a:defRPr sz="106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2000" y="6403625"/>
            <a:ext cx="12192000" cy="2943577"/>
          </a:xfrm>
        </p:spPr>
        <p:txBody>
          <a:bodyPr/>
          <a:lstStyle>
            <a:lvl1pPr marL="0" indent="0" algn="ctr">
              <a:buNone/>
              <a:defRPr sz="4267"/>
            </a:lvl1pPr>
            <a:lvl2pPr marL="812790" indent="0" algn="ctr">
              <a:buNone/>
              <a:defRPr sz="3556"/>
            </a:lvl2pPr>
            <a:lvl3pPr marL="1625579" indent="0" algn="ctr">
              <a:buNone/>
              <a:defRPr sz="3200"/>
            </a:lvl3pPr>
            <a:lvl4pPr marL="2438369" indent="0" algn="ctr">
              <a:buNone/>
              <a:defRPr sz="2844"/>
            </a:lvl4pPr>
            <a:lvl5pPr marL="3251160" indent="0" algn="ctr">
              <a:buNone/>
              <a:defRPr sz="2844"/>
            </a:lvl5pPr>
            <a:lvl6pPr marL="4063949" indent="0" algn="ctr">
              <a:buNone/>
              <a:defRPr sz="2844"/>
            </a:lvl6pPr>
            <a:lvl7pPr marL="4876739" indent="0" algn="ctr">
              <a:buNone/>
              <a:defRPr sz="2844"/>
            </a:lvl7pPr>
            <a:lvl8pPr marL="5689529" indent="0" algn="ctr">
              <a:buNone/>
              <a:defRPr sz="2844"/>
            </a:lvl8pPr>
            <a:lvl9pPr marL="6502319" indent="0" algn="ctr">
              <a:buNone/>
              <a:defRPr sz="284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13AF0-E3BE-4F85-B968-64CD34B83493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074AF-292D-439F-937B-5E5F105FA4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2175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13AF0-E3BE-4F85-B968-64CD34B83493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074AF-292D-439F-937B-5E5F105FA4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504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633201" y="649111"/>
            <a:ext cx="3505200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1" y="649111"/>
            <a:ext cx="10312400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13AF0-E3BE-4F85-B968-64CD34B83493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074AF-292D-439F-937B-5E5F105FA4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6284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13AF0-E3BE-4F85-B968-64CD34B83493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074AF-292D-439F-937B-5E5F105FA4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8718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9134" y="3039537"/>
            <a:ext cx="14020800" cy="5071532"/>
          </a:xfrm>
        </p:spPr>
        <p:txBody>
          <a:bodyPr anchor="b"/>
          <a:lstStyle>
            <a:lvl1pPr>
              <a:defRPr sz="106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9134" y="8159050"/>
            <a:ext cx="14020800" cy="2666999"/>
          </a:xfrm>
        </p:spPr>
        <p:txBody>
          <a:bodyPr/>
          <a:lstStyle>
            <a:lvl1pPr marL="0" indent="0">
              <a:buNone/>
              <a:defRPr sz="4267">
                <a:solidFill>
                  <a:schemeClr val="tx1"/>
                </a:solidFill>
              </a:defRPr>
            </a:lvl1pPr>
            <a:lvl2pPr marL="812790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2pPr>
            <a:lvl3pPr marL="1625579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 marL="2438369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4pPr>
            <a:lvl5pPr marL="3251160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5pPr>
            <a:lvl6pPr marL="4063949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6pPr>
            <a:lvl7pPr marL="4876739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7pPr>
            <a:lvl8pPr marL="5689529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8pPr>
            <a:lvl9pPr marL="6502319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13AF0-E3BE-4F85-B968-64CD34B83493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074AF-292D-439F-937B-5E5F105FA4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4361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1" y="3245556"/>
            <a:ext cx="690880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0" y="3245556"/>
            <a:ext cx="690880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13AF0-E3BE-4F85-B968-64CD34B83493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074AF-292D-439F-937B-5E5F105FA4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274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717" y="649114"/>
            <a:ext cx="14020800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9720" y="2988734"/>
            <a:ext cx="6877049" cy="1464732"/>
          </a:xfrm>
        </p:spPr>
        <p:txBody>
          <a:bodyPr anchor="b"/>
          <a:lstStyle>
            <a:lvl1pPr marL="0" indent="0">
              <a:buNone/>
              <a:defRPr sz="4267" b="1"/>
            </a:lvl1pPr>
            <a:lvl2pPr marL="812790" indent="0">
              <a:buNone/>
              <a:defRPr sz="3556" b="1"/>
            </a:lvl2pPr>
            <a:lvl3pPr marL="1625579" indent="0">
              <a:buNone/>
              <a:defRPr sz="3200" b="1"/>
            </a:lvl3pPr>
            <a:lvl4pPr marL="2438369" indent="0">
              <a:buNone/>
              <a:defRPr sz="2844" b="1"/>
            </a:lvl4pPr>
            <a:lvl5pPr marL="3251160" indent="0">
              <a:buNone/>
              <a:defRPr sz="2844" b="1"/>
            </a:lvl5pPr>
            <a:lvl6pPr marL="4063949" indent="0">
              <a:buNone/>
              <a:defRPr sz="2844" b="1"/>
            </a:lvl6pPr>
            <a:lvl7pPr marL="4876739" indent="0">
              <a:buNone/>
              <a:defRPr sz="2844" b="1"/>
            </a:lvl7pPr>
            <a:lvl8pPr marL="5689529" indent="0">
              <a:buNone/>
              <a:defRPr sz="2844" b="1"/>
            </a:lvl8pPr>
            <a:lvl9pPr marL="6502319" indent="0">
              <a:buNone/>
              <a:defRPr sz="284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9720" y="4453469"/>
            <a:ext cx="6877049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29602" y="2988734"/>
            <a:ext cx="6910917" cy="1464732"/>
          </a:xfrm>
        </p:spPr>
        <p:txBody>
          <a:bodyPr anchor="b"/>
          <a:lstStyle>
            <a:lvl1pPr marL="0" indent="0">
              <a:buNone/>
              <a:defRPr sz="4267" b="1"/>
            </a:lvl1pPr>
            <a:lvl2pPr marL="812790" indent="0">
              <a:buNone/>
              <a:defRPr sz="3556" b="1"/>
            </a:lvl2pPr>
            <a:lvl3pPr marL="1625579" indent="0">
              <a:buNone/>
              <a:defRPr sz="3200" b="1"/>
            </a:lvl3pPr>
            <a:lvl4pPr marL="2438369" indent="0">
              <a:buNone/>
              <a:defRPr sz="2844" b="1"/>
            </a:lvl4pPr>
            <a:lvl5pPr marL="3251160" indent="0">
              <a:buNone/>
              <a:defRPr sz="2844" b="1"/>
            </a:lvl5pPr>
            <a:lvl6pPr marL="4063949" indent="0">
              <a:buNone/>
              <a:defRPr sz="2844" b="1"/>
            </a:lvl6pPr>
            <a:lvl7pPr marL="4876739" indent="0">
              <a:buNone/>
              <a:defRPr sz="2844" b="1"/>
            </a:lvl7pPr>
            <a:lvl8pPr marL="5689529" indent="0">
              <a:buNone/>
              <a:defRPr sz="2844" b="1"/>
            </a:lvl8pPr>
            <a:lvl9pPr marL="6502319" indent="0">
              <a:buNone/>
              <a:defRPr sz="284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29602" y="4453469"/>
            <a:ext cx="6910917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13AF0-E3BE-4F85-B968-64CD34B83493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074AF-292D-439F-937B-5E5F105FA4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991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13AF0-E3BE-4F85-B968-64CD34B83493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074AF-292D-439F-937B-5E5F105FA4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4772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13AF0-E3BE-4F85-B968-64CD34B83493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074AF-292D-439F-937B-5E5F105FA4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0967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718" y="812800"/>
            <a:ext cx="5242983" cy="2844800"/>
          </a:xfrm>
        </p:spPr>
        <p:txBody>
          <a:bodyPr anchor="b"/>
          <a:lstStyle>
            <a:lvl1pPr>
              <a:defRPr sz="56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10917" y="1755425"/>
            <a:ext cx="8229600" cy="8664222"/>
          </a:xfrm>
        </p:spPr>
        <p:txBody>
          <a:bodyPr/>
          <a:lstStyle>
            <a:lvl1pPr>
              <a:defRPr sz="5689"/>
            </a:lvl1pPr>
            <a:lvl2pPr>
              <a:defRPr sz="4978"/>
            </a:lvl2pPr>
            <a:lvl3pPr>
              <a:defRPr sz="4267"/>
            </a:lvl3pPr>
            <a:lvl4pPr>
              <a:defRPr sz="3556"/>
            </a:lvl4pPr>
            <a:lvl5pPr>
              <a:defRPr sz="3556"/>
            </a:lvl5pPr>
            <a:lvl6pPr>
              <a:defRPr sz="3556"/>
            </a:lvl6pPr>
            <a:lvl7pPr>
              <a:defRPr sz="3556"/>
            </a:lvl7pPr>
            <a:lvl8pPr>
              <a:defRPr sz="3556"/>
            </a:lvl8pPr>
            <a:lvl9pPr>
              <a:defRPr sz="355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9718" y="3657600"/>
            <a:ext cx="5242983" cy="6776156"/>
          </a:xfrm>
        </p:spPr>
        <p:txBody>
          <a:bodyPr/>
          <a:lstStyle>
            <a:lvl1pPr marL="0" indent="0">
              <a:buNone/>
              <a:defRPr sz="2844"/>
            </a:lvl1pPr>
            <a:lvl2pPr marL="812790" indent="0">
              <a:buNone/>
              <a:defRPr sz="2489"/>
            </a:lvl2pPr>
            <a:lvl3pPr marL="1625579" indent="0">
              <a:buNone/>
              <a:defRPr sz="2133"/>
            </a:lvl3pPr>
            <a:lvl4pPr marL="2438369" indent="0">
              <a:buNone/>
              <a:defRPr sz="1778"/>
            </a:lvl4pPr>
            <a:lvl5pPr marL="3251160" indent="0">
              <a:buNone/>
              <a:defRPr sz="1778"/>
            </a:lvl5pPr>
            <a:lvl6pPr marL="4063949" indent="0">
              <a:buNone/>
              <a:defRPr sz="1778"/>
            </a:lvl6pPr>
            <a:lvl7pPr marL="4876739" indent="0">
              <a:buNone/>
              <a:defRPr sz="1778"/>
            </a:lvl7pPr>
            <a:lvl8pPr marL="5689529" indent="0">
              <a:buNone/>
              <a:defRPr sz="1778"/>
            </a:lvl8pPr>
            <a:lvl9pPr marL="6502319" indent="0">
              <a:buNone/>
              <a:defRPr sz="177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13AF0-E3BE-4F85-B968-64CD34B83493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074AF-292D-439F-937B-5E5F105FA4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3222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718" y="812800"/>
            <a:ext cx="5242983" cy="2844800"/>
          </a:xfrm>
        </p:spPr>
        <p:txBody>
          <a:bodyPr anchor="b"/>
          <a:lstStyle>
            <a:lvl1pPr>
              <a:defRPr sz="56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10917" y="1755425"/>
            <a:ext cx="8229600" cy="8664222"/>
          </a:xfrm>
        </p:spPr>
        <p:txBody>
          <a:bodyPr anchor="t"/>
          <a:lstStyle>
            <a:lvl1pPr marL="0" indent="0">
              <a:buNone/>
              <a:defRPr sz="5689"/>
            </a:lvl1pPr>
            <a:lvl2pPr marL="812790" indent="0">
              <a:buNone/>
              <a:defRPr sz="4978"/>
            </a:lvl2pPr>
            <a:lvl3pPr marL="1625579" indent="0">
              <a:buNone/>
              <a:defRPr sz="4267"/>
            </a:lvl3pPr>
            <a:lvl4pPr marL="2438369" indent="0">
              <a:buNone/>
              <a:defRPr sz="3556"/>
            </a:lvl4pPr>
            <a:lvl5pPr marL="3251160" indent="0">
              <a:buNone/>
              <a:defRPr sz="3556"/>
            </a:lvl5pPr>
            <a:lvl6pPr marL="4063949" indent="0">
              <a:buNone/>
              <a:defRPr sz="3556"/>
            </a:lvl6pPr>
            <a:lvl7pPr marL="4876739" indent="0">
              <a:buNone/>
              <a:defRPr sz="3556"/>
            </a:lvl7pPr>
            <a:lvl8pPr marL="5689529" indent="0">
              <a:buNone/>
              <a:defRPr sz="3556"/>
            </a:lvl8pPr>
            <a:lvl9pPr marL="6502319" indent="0">
              <a:buNone/>
              <a:defRPr sz="355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9718" y="3657600"/>
            <a:ext cx="5242983" cy="6776156"/>
          </a:xfrm>
        </p:spPr>
        <p:txBody>
          <a:bodyPr/>
          <a:lstStyle>
            <a:lvl1pPr marL="0" indent="0">
              <a:buNone/>
              <a:defRPr sz="2844"/>
            </a:lvl1pPr>
            <a:lvl2pPr marL="812790" indent="0">
              <a:buNone/>
              <a:defRPr sz="2489"/>
            </a:lvl2pPr>
            <a:lvl3pPr marL="1625579" indent="0">
              <a:buNone/>
              <a:defRPr sz="2133"/>
            </a:lvl3pPr>
            <a:lvl4pPr marL="2438369" indent="0">
              <a:buNone/>
              <a:defRPr sz="1778"/>
            </a:lvl4pPr>
            <a:lvl5pPr marL="3251160" indent="0">
              <a:buNone/>
              <a:defRPr sz="1778"/>
            </a:lvl5pPr>
            <a:lvl6pPr marL="4063949" indent="0">
              <a:buNone/>
              <a:defRPr sz="1778"/>
            </a:lvl6pPr>
            <a:lvl7pPr marL="4876739" indent="0">
              <a:buNone/>
              <a:defRPr sz="1778"/>
            </a:lvl7pPr>
            <a:lvl8pPr marL="5689529" indent="0">
              <a:buNone/>
              <a:defRPr sz="1778"/>
            </a:lvl8pPr>
            <a:lvl9pPr marL="6502319" indent="0">
              <a:buNone/>
              <a:defRPr sz="177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13AF0-E3BE-4F85-B968-64CD34B83493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074AF-292D-439F-937B-5E5F105FA4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1028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17600" y="649114"/>
            <a:ext cx="14020800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7600" y="3245556"/>
            <a:ext cx="14020800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17600" y="11300183"/>
            <a:ext cx="365760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913AF0-E3BE-4F85-B968-64CD34B83493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84800" y="11300183"/>
            <a:ext cx="548640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0800" y="11300183"/>
            <a:ext cx="365760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074AF-292D-439F-937B-5E5F105FA4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8283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625579" rtl="0" eaLnBrk="1" latinLnBrk="0" hangingPunct="1">
        <a:lnSpc>
          <a:spcPct val="90000"/>
        </a:lnSpc>
        <a:spcBef>
          <a:spcPct val="0"/>
        </a:spcBef>
        <a:buNone/>
        <a:defRPr sz="782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6395" indent="-406395" algn="l" defTabSz="1625579" rtl="0" eaLnBrk="1" latinLnBrk="0" hangingPunct="1">
        <a:lnSpc>
          <a:spcPct val="90000"/>
        </a:lnSpc>
        <a:spcBef>
          <a:spcPts val="1778"/>
        </a:spcBef>
        <a:buFont typeface="Arial" panose="020B0604020202020204" pitchFamily="34" charset="0"/>
        <a:buChar char="•"/>
        <a:defRPr sz="4978" kern="1200">
          <a:solidFill>
            <a:schemeClr val="tx1"/>
          </a:solidFill>
          <a:latin typeface="+mn-lt"/>
          <a:ea typeface="+mn-ea"/>
          <a:cs typeface="+mn-cs"/>
        </a:defRPr>
      </a:lvl1pPr>
      <a:lvl2pPr marL="1219184" indent="-406395" algn="l" defTabSz="1625579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2pPr>
      <a:lvl3pPr marL="2031974" indent="-406395" algn="l" defTabSz="1625579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556" kern="1200">
          <a:solidFill>
            <a:schemeClr val="tx1"/>
          </a:solidFill>
          <a:latin typeface="+mn-lt"/>
          <a:ea typeface="+mn-ea"/>
          <a:cs typeface="+mn-cs"/>
        </a:defRPr>
      </a:lvl3pPr>
      <a:lvl4pPr marL="2844765" indent="-406395" algn="l" defTabSz="1625579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554" indent="-406395" algn="l" defTabSz="1625579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470344" indent="-406395" algn="l" defTabSz="1625579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5283134" indent="-406395" algn="l" defTabSz="1625579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6095924" indent="-406395" algn="l" defTabSz="1625579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908714" indent="-406395" algn="l" defTabSz="1625579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2557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2790" algn="l" defTabSz="162557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25579" algn="l" defTabSz="162557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38369" algn="l" defTabSz="162557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51160" algn="l" defTabSz="162557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63949" algn="l" defTabSz="162557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76739" algn="l" defTabSz="162557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689529" algn="l" defTabSz="162557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02319" algn="l" defTabSz="162557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oundinfection-institute.com/wp-content/uploads/IWII-CD-2022-web-1.pdf" TargetMode="Externa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2.png"/><Relationship Id="rId7" Type="http://schemas.openxmlformats.org/officeDocument/2006/relationships/hyperlink" Target="https://nwknowledgenow.nhs.uk/content-category/prescribing-pharmacy-and-medicines-optimisation/norfolk-and-waveney-formulary/" TargetMode="External"/><Relationship Id="rId2" Type="http://schemas.openxmlformats.org/officeDocument/2006/relationships/hyperlink" Target="https://nwknowledgenow.nhs.uk/content-category/clinical-information/other-specialties/diabetes/diabetic-foot-health-2/" TargetMode="Externa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.png"/><Relationship Id="rId5" Type="http://schemas.openxmlformats.org/officeDocument/2006/relationships/hyperlink" Target="https://woundinfection-institute.com/wp-content/uploads/IWII-CD-2022-web-1.pdf" TargetMode="Externa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06F69DB8-D9B2-F349-052D-40A1225622B0}"/>
              </a:ext>
            </a:extLst>
          </p:cNvPr>
          <p:cNvSpPr/>
          <p:nvPr/>
        </p:nvSpPr>
        <p:spPr>
          <a:xfrm>
            <a:off x="1054493" y="5975358"/>
            <a:ext cx="6585172" cy="3920816"/>
          </a:xfrm>
          <a:prstGeom prst="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</a:rPr>
              <a:t>Biofilm Based Wound Care (BBWC)</a:t>
            </a:r>
          </a:p>
          <a:p>
            <a:pPr algn="ctr"/>
            <a:endParaRPr lang="en-GB" sz="1600" b="1" dirty="0">
              <a:solidFill>
                <a:schemeClr val="tx1"/>
              </a:solidFill>
            </a:endParaRPr>
          </a:p>
          <a:p>
            <a:pPr marL="285743" indent="-285743">
              <a:buFont typeface="Wingdings" panose="05000000000000000000" pitchFamily="2" charset="2"/>
              <a:buChar char="Ø"/>
            </a:pPr>
            <a:r>
              <a:rPr lang="en-GB" sz="1600" b="1" u="sng" dirty="0">
                <a:solidFill>
                  <a:schemeClr val="tx1"/>
                </a:solidFill>
              </a:rPr>
              <a:t>Cleanse</a:t>
            </a:r>
            <a:r>
              <a:rPr lang="en-GB" sz="1600" b="1" dirty="0">
                <a:solidFill>
                  <a:schemeClr val="tx1"/>
                </a:solidFill>
              </a:rPr>
              <a:t> </a:t>
            </a:r>
            <a:r>
              <a:rPr lang="en-GB" sz="1600" dirty="0">
                <a:solidFill>
                  <a:schemeClr val="tx1"/>
                </a:solidFill>
              </a:rPr>
              <a:t>wound and periwound with surfactant/antimicrobial solution (page 2)</a:t>
            </a:r>
          </a:p>
          <a:p>
            <a:pPr marL="285743" indent="-285743">
              <a:buFont typeface="Wingdings" panose="05000000000000000000" pitchFamily="2" charset="2"/>
              <a:buChar char="Ø"/>
            </a:pPr>
            <a:r>
              <a:rPr lang="en-GB" sz="1600" dirty="0">
                <a:solidFill>
                  <a:schemeClr val="tx1"/>
                </a:solidFill>
              </a:rPr>
              <a:t>(</a:t>
            </a:r>
            <a:r>
              <a:rPr lang="en-GB" sz="1600" b="1" u="sng" dirty="0">
                <a:solidFill>
                  <a:schemeClr val="tx1"/>
                </a:solidFill>
              </a:rPr>
              <a:t>Debride</a:t>
            </a:r>
            <a:r>
              <a:rPr lang="en-GB" sz="1600" dirty="0">
                <a:solidFill>
                  <a:schemeClr val="tx1"/>
                </a:solidFill>
              </a:rPr>
              <a:t> biofilm/wound debris using formulary approved mechanical debridement pad (page 2)</a:t>
            </a:r>
          </a:p>
          <a:p>
            <a:pPr marL="285743" indent="-285743">
              <a:buFont typeface="Wingdings" panose="05000000000000000000" pitchFamily="2" charset="2"/>
              <a:buChar char="Ø"/>
            </a:pPr>
            <a:r>
              <a:rPr lang="en-GB" sz="1600" b="1" u="sng" dirty="0">
                <a:solidFill>
                  <a:schemeClr val="tx1"/>
                </a:solidFill>
              </a:rPr>
              <a:t>Refashion</a:t>
            </a:r>
            <a:r>
              <a:rPr lang="en-GB" sz="1600" dirty="0">
                <a:solidFill>
                  <a:schemeClr val="tx1"/>
                </a:solidFill>
              </a:rPr>
              <a:t> edges using above products to agitate the wound margins, clearing any dry skin cells or debris.</a:t>
            </a:r>
          </a:p>
          <a:p>
            <a:pPr marL="285743" indent="-285743">
              <a:buFont typeface="Wingdings" panose="05000000000000000000" pitchFamily="2" charset="2"/>
              <a:buChar char="Ø"/>
            </a:pPr>
            <a:r>
              <a:rPr lang="en-GB" sz="1600" b="1" u="sng" dirty="0">
                <a:solidFill>
                  <a:schemeClr val="tx1"/>
                </a:solidFill>
              </a:rPr>
              <a:t>Dress</a:t>
            </a:r>
            <a:r>
              <a:rPr lang="en-GB" sz="1600" dirty="0">
                <a:solidFill>
                  <a:schemeClr val="tx1"/>
                </a:solidFill>
              </a:rPr>
              <a:t> the wound with antimicrobial dressings from the wound care formulary (page 2)</a:t>
            </a:r>
          </a:p>
          <a:p>
            <a:endParaRPr lang="en-GB" sz="1600" dirty="0">
              <a:solidFill>
                <a:schemeClr val="tx1"/>
              </a:solidFill>
            </a:endParaRPr>
          </a:p>
          <a:p>
            <a:r>
              <a:rPr lang="en-GB" sz="1600" dirty="0">
                <a:solidFill>
                  <a:schemeClr val="tx1"/>
                </a:solidFill>
              </a:rPr>
              <a:t>The above steps must be completed at each dressing change for at least 2 weeks then reassess.</a:t>
            </a:r>
          </a:p>
          <a:p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30FAD09-466B-AD4F-B218-CFDDCD0FE33C}"/>
              </a:ext>
            </a:extLst>
          </p:cNvPr>
          <p:cNvSpPr/>
          <p:nvPr/>
        </p:nvSpPr>
        <p:spPr>
          <a:xfrm>
            <a:off x="11722025" y="2603863"/>
            <a:ext cx="3418492" cy="3042696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600" b="1" dirty="0">
                <a:solidFill>
                  <a:schemeClr val="bg1"/>
                </a:solidFill>
              </a:rPr>
              <a:t>Spreading and systemic infection (IWII)</a:t>
            </a:r>
          </a:p>
          <a:p>
            <a:pPr marL="171446" indent="-171446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chemeClr val="bg1"/>
                </a:solidFill>
              </a:rPr>
              <a:t>Extending induration</a:t>
            </a:r>
          </a:p>
          <a:p>
            <a:pPr marL="171446" indent="-171446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chemeClr val="bg1"/>
                </a:solidFill>
              </a:rPr>
              <a:t>Spreading erythema/inflammation &gt;2cm from wound edge</a:t>
            </a:r>
          </a:p>
          <a:p>
            <a:pPr marL="171446" indent="-171446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chemeClr val="bg1"/>
                </a:solidFill>
              </a:rPr>
              <a:t>Crepitus (abnormal sounds/sensations)</a:t>
            </a:r>
          </a:p>
          <a:p>
            <a:pPr marL="171446" indent="-171446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chemeClr val="bg1"/>
                </a:solidFill>
              </a:rPr>
              <a:t>Wound breakdown/dehiscence</a:t>
            </a:r>
          </a:p>
          <a:p>
            <a:pPr marL="171446" indent="-171446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chemeClr val="bg1"/>
                </a:solidFill>
              </a:rPr>
              <a:t>Lymphangitis (swelling of lymph glands)</a:t>
            </a:r>
          </a:p>
          <a:p>
            <a:pPr marL="171446" indent="-171446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chemeClr val="bg1"/>
                </a:solidFill>
              </a:rPr>
              <a:t>Malaise</a:t>
            </a:r>
          </a:p>
          <a:p>
            <a:pPr marL="171446" indent="-171446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chemeClr val="bg1"/>
                </a:solidFill>
              </a:rPr>
              <a:t>Lethargy</a:t>
            </a:r>
          </a:p>
          <a:p>
            <a:pPr marL="171446" indent="-171446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chemeClr val="bg1"/>
                </a:solidFill>
              </a:rPr>
              <a:t>Loss of appetite</a:t>
            </a:r>
          </a:p>
          <a:p>
            <a:pPr marL="171446" indent="-171446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chemeClr val="bg1"/>
                </a:solidFill>
              </a:rPr>
              <a:t>Fever/pyrexia</a:t>
            </a:r>
          </a:p>
          <a:p>
            <a:pPr marL="171446" indent="-171446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chemeClr val="bg1"/>
                </a:solidFill>
              </a:rPr>
              <a:t>Organ failure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9E8C4A3-7F4C-5DF3-25A2-C9A0D068487D}"/>
              </a:ext>
            </a:extLst>
          </p:cNvPr>
          <p:cNvSpPr/>
          <p:nvPr/>
        </p:nvSpPr>
        <p:spPr>
          <a:xfrm>
            <a:off x="8023594" y="2599105"/>
            <a:ext cx="3462868" cy="3042696"/>
          </a:xfrm>
          <a:prstGeom prst="rect">
            <a:avLst/>
          </a:prstGeom>
          <a:solidFill>
            <a:schemeClr val="accent4">
              <a:lumMod val="75000"/>
            </a:schemeClr>
          </a:solidFill>
          <a:ln w="381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600" b="1" dirty="0">
                <a:solidFill>
                  <a:schemeClr val="tx1"/>
                </a:solidFill>
              </a:rPr>
              <a:t>Overt (classic signs) of local infection (IWII)</a:t>
            </a:r>
          </a:p>
          <a:p>
            <a:endParaRPr lang="en-GB" sz="1600" b="1" dirty="0">
              <a:solidFill>
                <a:schemeClr val="tx1"/>
              </a:solidFill>
            </a:endParaRPr>
          </a:p>
          <a:p>
            <a:pPr marL="285743" indent="-285743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chemeClr val="tx1"/>
                </a:solidFill>
              </a:rPr>
              <a:t>Erythema</a:t>
            </a:r>
          </a:p>
          <a:p>
            <a:pPr marL="285743" indent="-285743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chemeClr val="tx1"/>
                </a:solidFill>
              </a:rPr>
              <a:t>Local warmth</a:t>
            </a:r>
          </a:p>
          <a:p>
            <a:pPr marL="285743" indent="-285743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chemeClr val="tx1"/>
                </a:solidFill>
              </a:rPr>
              <a:t>Swelling</a:t>
            </a:r>
          </a:p>
          <a:p>
            <a:pPr marL="285743" indent="-285743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chemeClr val="tx1"/>
                </a:solidFill>
              </a:rPr>
              <a:t>Purulent discharge</a:t>
            </a:r>
          </a:p>
          <a:p>
            <a:pPr marL="285743" indent="-285743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chemeClr val="tx1"/>
                </a:solidFill>
              </a:rPr>
              <a:t>Wound breakdown/enlargement</a:t>
            </a:r>
          </a:p>
          <a:p>
            <a:pPr marL="285743" indent="-285743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chemeClr val="tx1"/>
                </a:solidFill>
              </a:rPr>
              <a:t>New or increasing pain</a:t>
            </a:r>
          </a:p>
          <a:p>
            <a:pPr marL="285743" indent="-285743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chemeClr val="tx1"/>
                </a:solidFill>
              </a:rPr>
              <a:t>Increased malodour</a:t>
            </a:r>
          </a:p>
          <a:p>
            <a:pPr marL="285743" indent="-285743">
              <a:buFont typeface="Arial" panose="020B0604020202020204" pitchFamily="34" charset="0"/>
              <a:buChar char="•"/>
            </a:pPr>
            <a:endParaRPr lang="en-GB" sz="1400" b="1" dirty="0">
              <a:solidFill>
                <a:schemeClr val="tx1"/>
              </a:solidFill>
            </a:endParaRPr>
          </a:p>
          <a:p>
            <a:pPr marL="285743" indent="-285743">
              <a:buFont typeface="Arial" panose="020B0604020202020204" pitchFamily="34" charset="0"/>
              <a:buChar char="•"/>
            </a:pPr>
            <a:endParaRPr lang="en-GB" sz="1400" b="1" dirty="0">
              <a:solidFill>
                <a:schemeClr val="tx1"/>
              </a:solidFill>
            </a:endParaRPr>
          </a:p>
          <a:p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B8EC59A-5655-7640-4F55-52D64803301E}"/>
              </a:ext>
            </a:extLst>
          </p:cNvPr>
          <p:cNvSpPr/>
          <p:nvPr/>
        </p:nvSpPr>
        <p:spPr>
          <a:xfrm>
            <a:off x="4376691" y="2610571"/>
            <a:ext cx="3322270" cy="3042696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600" b="1" dirty="0">
                <a:solidFill>
                  <a:schemeClr val="tx1"/>
                </a:solidFill>
              </a:rPr>
              <a:t>Covert (subtle signs) of local infection (IWII)</a:t>
            </a:r>
          </a:p>
          <a:p>
            <a:endParaRPr lang="en-GB" sz="1600" dirty="0">
              <a:solidFill>
                <a:schemeClr val="tx1"/>
              </a:solidFill>
            </a:endParaRPr>
          </a:p>
          <a:p>
            <a:pPr marL="285743" indent="-285743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chemeClr val="tx1"/>
                </a:solidFill>
              </a:rPr>
              <a:t>Hypergranulation</a:t>
            </a:r>
          </a:p>
          <a:p>
            <a:pPr marL="285743" indent="-285743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chemeClr val="tx1"/>
                </a:solidFill>
              </a:rPr>
              <a:t>Bleeding friable granulation tissue</a:t>
            </a:r>
          </a:p>
          <a:p>
            <a:pPr marL="285743" indent="-285743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chemeClr val="tx1"/>
                </a:solidFill>
              </a:rPr>
              <a:t>Epithelial bridging and pocketing in granulation tissue.</a:t>
            </a:r>
          </a:p>
          <a:p>
            <a:pPr marL="285743" indent="-285743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chemeClr val="tx1"/>
                </a:solidFill>
              </a:rPr>
              <a:t>Increasing exudate</a:t>
            </a:r>
          </a:p>
          <a:p>
            <a:pPr marL="285743" indent="-285743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chemeClr val="tx1"/>
                </a:solidFill>
              </a:rPr>
              <a:t>Delayed wound healing beyond expectations</a:t>
            </a:r>
          </a:p>
          <a:p>
            <a:pPr marL="285743" indent="-285743">
              <a:buFont typeface="Arial" panose="020B0604020202020204" pitchFamily="34" charset="0"/>
              <a:buChar char="•"/>
            </a:pPr>
            <a:endParaRPr lang="en-GB" sz="1400" b="1" dirty="0">
              <a:solidFill>
                <a:schemeClr val="tx1"/>
              </a:solidFill>
            </a:endParaRPr>
          </a:p>
          <a:p>
            <a:pPr marL="285743" indent="-285743">
              <a:buFont typeface="Arial" panose="020B0604020202020204" pitchFamily="34" charset="0"/>
              <a:buChar char="•"/>
            </a:pPr>
            <a:endParaRPr lang="en-GB" sz="1400" b="1" dirty="0">
              <a:solidFill>
                <a:schemeClr val="tx1"/>
              </a:solidFill>
            </a:endParaRPr>
          </a:p>
          <a:p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E9F22F3-87FA-5C43-1ACE-17B682380EF1}"/>
              </a:ext>
            </a:extLst>
          </p:cNvPr>
          <p:cNvSpPr/>
          <p:nvPr/>
        </p:nvSpPr>
        <p:spPr>
          <a:xfrm>
            <a:off x="1054493" y="2571651"/>
            <a:ext cx="3233203" cy="308034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600" b="1" dirty="0">
                <a:solidFill>
                  <a:schemeClr val="bg1"/>
                </a:solidFill>
              </a:rPr>
              <a:t>Signs of Biofilm (IWII)</a:t>
            </a:r>
          </a:p>
          <a:p>
            <a:endParaRPr lang="en-GB" sz="1400" dirty="0">
              <a:solidFill>
                <a:schemeClr val="bg1"/>
              </a:solidFill>
            </a:endParaRPr>
          </a:p>
          <a:p>
            <a:pPr marL="285743" indent="-285743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chemeClr val="bg1"/>
                </a:solidFill>
              </a:rPr>
              <a:t>Delayed/static wound healing despite optimal wound management</a:t>
            </a:r>
          </a:p>
          <a:p>
            <a:pPr marL="285743" indent="-285743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chemeClr val="bg1"/>
                </a:solidFill>
              </a:rPr>
              <a:t>Failed response to antimicrobial/antibiotic treatment.</a:t>
            </a:r>
          </a:p>
          <a:p>
            <a:pPr marL="285743" indent="-285743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chemeClr val="bg1"/>
                </a:solidFill>
              </a:rPr>
              <a:t>Recurrence of delayed healing on cessation of antibiotic treatment.</a:t>
            </a:r>
          </a:p>
          <a:p>
            <a:pPr marL="285743" indent="-285743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chemeClr val="bg1"/>
                </a:solidFill>
              </a:rPr>
              <a:t>Friable/unhealthy granulation tissue</a:t>
            </a:r>
          </a:p>
          <a:p>
            <a:pPr marL="285743" indent="-285743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chemeClr val="bg1"/>
                </a:solidFill>
              </a:rPr>
              <a:t>Low level erythema/chronic inflammation</a:t>
            </a:r>
          </a:p>
          <a:p>
            <a:pPr marL="285743" indent="-285743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chemeClr val="bg1"/>
                </a:solidFill>
              </a:rPr>
              <a:t>Increased exudate</a:t>
            </a:r>
          </a:p>
          <a:p>
            <a:pPr marL="285743" indent="-285743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chemeClr val="bg1"/>
                </a:solidFill>
              </a:rPr>
              <a:t>Secondary signs of infection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4E71B34-00D7-F844-6083-ED24E16BF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36374" y="1738820"/>
            <a:ext cx="11732223" cy="557007"/>
          </a:xfrm>
          <a:ln w="28575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br>
              <a:rPr lang="en-GB" sz="2800" b="1" dirty="0"/>
            </a:br>
            <a:r>
              <a:rPr lang="en-GB" sz="2800" b="1" dirty="0"/>
              <a:t>      </a:t>
            </a:r>
            <a:r>
              <a:rPr lang="en-GB" sz="2800" b="1" dirty="0">
                <a:latin typeface="Calibri"/>
                <a:cs typeface="Calibri"/>
              </a:rPr>
              <a:t>Identify the clinical signs and symptoms of wound infection </a:t>
            </a:r>
            <a:r>
              <a:rPr lang="en-GB" sz="2800" b="1" dirty="0">
                <a:latin typeface="+mn-lt"/>
              </a:rPr>
              <a:t>present</a:t>
            </a:r>
            <a:r>
              <a:rPr lang="en-GB" sz="2800" b="1" dirty="0">
                <a:latin typeface="Calibri"/>
                <a:cs typeface="Calibri"/>
              </a:rPr>
              <a:t> </a:t>
            </a:r>
            <a:br>
              <a:rPr lang="en-GB" sz="1800" dirty="0"/>
            </a:br>
            <a:r>
              <a:rPr lang="en-GB" sz="1100" dirty="0"/>
              <a:t>                   (This pathway is for guidance and should not replace clinical judgement)</a:t>
            </a:r>
            <a:br>
              <a:rPr lang="en-GB" sz="1200" dirty="0"/>
            </a:br>
            <a:br>
              <a:rPr lang="en-GB" sz="1200" dirty="0"/>
            </a:br>
            <a:endParaRPr lang="en-GB" sz="1200" i="1" dirty="0"/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15691E06-AD7C-7C87-C8AC-9072B5E2FDFA}"/>
              </a:ext>
            </a:extLst>
          </p:cNvPr>
          <p:cNvSpPr txBox="1">
            <a:spLocks/>
          </p:cNvSpPr>
          <p:nvPr/>
        </p:nvSpPr>
        <p:spPr>
          <a:xfrm>
            <a:off x="1115483" y="8229056"/>
            <a:ext cx="6877049" cy="35401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06405" indent="-406405" algn="l" defTabSz="1625620" rtl="0" eaLnBrk="1" latinLnBrk="0" hangingPunct="1">
              <a:lnSpc>
                <a:spcPct val="90000"/>
              </a:lnSpc>
              <a:spcBef>
                <a:spcPts val="1778"/>
              </a:spcBef>
              <a:buFont typeface="Arial" panose="020B0604020202020204" pitchFamily="34" charset="0"/>
              <a:buChar char="•"/>
              <a:defRPr sz="49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19215" indent="-406405" algn="l" defTabSz="1625620" rtl="0" eaLnBrk="1" latinLnBrk="0" hangingPunct="1">
              <a:lnSpc>
                <a:spcPct val="90000"/>
              </a:lnSpc>
              <a:spcBef>
                <a:spcPts val="889"/>
              </a:spcBef>
              <a:buFont typeface="Arial" panose="020B0604020202020204" pitchFamily="34" charset="0"/>
              <a:buChar char="•"/>
              <a:defRPr sz="42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32025" indent="-406405" algn="l" defTabSz="1625620" rtl="0" eaLnBrk="1" latinLnBrk="0" hangingPunct="1">
              <a:lnSpc>
                <a:spcPct val="90000"/>
              </a:lnSpc>
              <a:spcBef>
                <a:spcPts val="889"/>
              </a:spcBef>
              <a:buFont typeface="Arial" panose="020B0604020202020204" pitchFamily="34" charset="0"/>
              <a:buChar char="•"/>
              <a:defRPr sz="355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844836" indent="-406405" algn="l" defTabSz="1625620" rtl="0" eaLnBrk="1" latinLnBrk="0" hangingPunct="1">
              <a:lnSpc>
                <a:spcPct val="90000"/>
              </a:lnSpc>
              <a:spcBef>
                <a:spcPts val="889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7646" indent="-406405" algn="l" defTabSz="1625620" rtl="0" eaLnBrk="1" latinLnBrk="0" hangingPunct="1">
              <a:lnSpc>
                <a:spcPct val="90000"/>
              </a:lnSpc>
              <a:spcBef>
                <a:spcPts val="889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70456" indent="-406405" algn="l" defTabSz="1625620" rtl="0" eaLnBrk="1" latinLnBrk="0" hangingPunct="1">
              <a:lnSpc>
                <a:spcPct val="90000"/>
              </a:lnSpc>
              <a:spcBef>
                <a:spcPts val="889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83266" indent="-406405" algn="l" defTabSz="1625620" rtl="0" eaLnBrk="1" latinLnBrk="0" hangingPunct="1">
              <a:lnSpc>
                <a:spcPct val="90000"/>
              </a:lnSpc>
              <a:spcBef>
                <a:spcPts val="889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96076" indent="-406405" algn="l" defTabSz="1625620" rtl="0" eaLnBrk="1" latinLnBrk="0" hangingPunct="1">
              <a:lnSpc>
                <a:spcPct val="90000"/>
              </a:lnSpc>
              <a:spcBef>
                <a:spcPts val="889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908886" indent="-406405" algn="l" defTabSz="1625620" rtl="0" eaLnBrk="1" latinLnBrk="0" hangingPunct="1">
              <a:lnSpc>
                <a:spcPct val="90000"/>
              </a:lnSpc>
              <a:spcBef>
                <a:spcPts val="889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/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0410A194-E976-E216-F120-99AD894EE0F7}"/>
              </a:ext>
            </a:extLst>
          </p:cNvPr>
          <p:cNvSpPr txBox="1">
            <a:spLocks/>
          </p:cNvSpPr>
          <p:nvPr/>
        </p:nvSpPr>
        <p:spPr>
          <a:xfrm>
            <a:off x="11811094" y="3074357"/>
            <a:ext cx="3144136" cy="307285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1625620" rtl="0" eaLnBrk="1" latinLnBrk="0" hangingPunct="1">
              <a:lnSpc>
                <a:spcPct val="90000"/>
              </a:lnSpc>
              <a:spcBef>
                <a:spcPts val="1778"/>
              </a:spcBef>
              <a:buFont typeface="Arial" panose="020B0604020202020204" pitchFamily="34" charset="0"/>
              <a:buNone/>
              <a:defRPr sz="4267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12810" indent="0" algn="l" defTabSz="1625620" rtl="0" eaLnBrk="1" latinLnBrk="0" hangingPunct="1">
              <a:lnSpc>
                <a:spcPct val="90000"/>
              </a:lnSpc>
              <a:spcBef>
                <a:spcPts val="889"/>
              </a:spcBef>
              <a:buFont typeface="Arial" panose="020B0604020202020204" pitchFamily="34" charset="0"/>
              <a:buNone/>
              <a:defRPr sz="3556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25620" indent="0" algn="l" defTabSz="1625620" rtl="0" eaLnBrk="1" latinLnBrk="0" hangingPunct="1">
              <a:lnSpc>
                <a:spcPct val="90000"/>
              </a:lnSpc>
              <a:spcBef>
                <a:spcPts val="889"/>
              </a:spcBef>
              <a:buFont typeface="Arial" panose="020B0604020202020204" pitchFamily="34" charset="0"/>
              <a:buNone/>
              <a:defRPr sz="3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438430" indent="0" algn="l" defTabSz="1625620" rtl="0" eaLnBrk="1" latinLnBrk="0" hangingPunct="1">
              <a:lnSpc>
                <a:spcPct val="90000"/>
              </a:lnSpc>
              <a:spcBef>
                <a:spcPts val="889"/>
              </a:spcBef>
              <a:buFont typeface="Arial" panose="020B0604020202020204" pitchFamily="34" charset="0"/>
              <a:buNone/>
              <a:defRPr sz="2844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251241" indent="0" algn="l" defTabSz="1625620" rtl="0" eaLnBrk="1" latinLnBrk="0" hangingPunct="1">
              <a:lnSpc>
                <a:spcPct val="90000"/>
              </a:lnSpc>
              <a:spcBef>
                <a:spcPts val="889"/>
              </a:spcBef>
              <a:buFont typeface="Arial" panose="020B0604020202020204" pitchFamily="34" charset="0"/>
              <a:buNone/>
              <a:defRPr sz="2844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064051" indent="0" algn="l" defTabSz="1625620" rtl="0" eaLnBrk="1" latinLnBrk="0" hangingPunct="1">
              <a:lnSpc>
                <a:spcPct val="90000"/>
              </a:lnSpc>
              <a:spcBef>
                <a:spcPts val="889"/>
              </a:spcBef>
              <a:buFont typeface="Arial" panose="020B0604020202020204" pitchFamily="34" charset="0"/>
              <a:buNone/>
              <a:defRPr sz="2844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876861" indent="0" algn="l" defTabSz="1625620" rtl="0" eaLnBrk="1" latinLnBrk="0" hangingPunct="1">
              <a:lnSpc>
                <a:spcPct val="90000"/>
              </a:lnSpc>
              <a:spcBef>
                <a:spcPts val="889"/>
              </a:spcBef>
              <a:buFont typeface="Arial" panose="020B0604020202020204" pitchFamily="34" charset="0"/>
              <a:buNone/>
              <a:defRPr sz="2844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689671" indent="0" algn="l" defTabSz="1625620" rtl="0" eaLnBrk="1" latinLnBrk="0" hangingPunct="1">
              <a:lnSpc>
                <a:spcPct val="90000"/>
              </a:lnSpc>
              <a:spcBef>
                <a:spcPts val="889"/>
              </a:spcBef>
              <a:buFont typeface="Arial" panose="020B0604020202020204" pitchFamily="34" charset="0"/>
              <a:buNone/>
              <a:defRPr sz="2844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502481" indent="0" algn="l" defTabSz="1625620" rtl="0" eaLnBrk="1" latinLnBrk="0" hangingPunct="1">
              <a:lnSpc>
                <a:spcPct val="90000"/>
              </a:lnSpc>
              <a:spcBef>
                <a:spcPts val="889"/>
              </a:spcBef>
              <a:buFont typeface="Arial" panose="020B0604020202020204" pitchFamily="34" charset="0"/>
              <a:buNone/>
              <a:defRPr sz="2844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endParaRPr lang="en-GB" sz="1400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GB" sz="1400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GB" sz="1400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GB" sz="1400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GB" sz="1400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GB" sz="1400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GB" sz="1400" dirty="0">
              <a:solidFill>
                <a:schemeClr val="bg1"/>
              </a:solidFill>
            </a:endParaRPr>
          </a:p>
          <a:p>
            <a:endParaRPr lang="en-GB" sz="1400" dirty="0">
              <a:solidFill>
                <a:schemeClr val="bg1"/>
              </a:solidFill>
            </a:endParaRPr>
          </a:p>
          <a:p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13" name="Title 3">
            <a:extLst>
              <a:ext uri="{FF2B5EF4-FFF2-40B4-BE49-F238E27FC236}">
                <a16:creationId xmlns:a16="http://schemas.microsoft.com/office/drawing/2014/main" id="{E12868A4-ACD5-742B-002E-71DFD4943361}"/>
              </a:ext>
            </a:extLst>
          </p:cNvPr>
          <p:cNvSpPr txBox="1">
            <a:spLocks/>
          </p:cNvSpPr>
          <p:nvPr/>
        </p:nvSpPr>
        <p:spPr>
          <a:xfrm>
            <a:off x="1054493" y="1724464"/>
            <a:ext cx="2381881" cy="571363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16256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7822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800" b="1" dirty="0">
                <a:solidFill>
                  <a:schemeClr val="bg1"/>
                </a:solidFill>
              </a:rPr>
              <a:t>Complete a comprehensive holistic/wound assessment.</a:t>
            </a:r>
          </a:p>
          <a:p>
            <a:r>
              <a:rPr lang="en-GB" sz="1800" b="1" dirty="0">
                <a:solidFill>
                  <a:schemeClr val="bg1"/>
                </a:solidFill>
              </a:rPr>
              <a:t>Treat underlying aetiology</a:t>
            </a:r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A030CCA-F329-8C74-5386-754679731C80}"/>
              </a:ext>
            </a:extLst>
          </p:cNvPr>
          <p:cNvSpPr/>
          <p:nvPr/>
        </p:nvSpPr>
        <p:spPr>
          <a:xfrm>
            <a:off x="7964297" y="5947312"/>
            <a:ext cx="3522165" cy="3948861"/>
          </a:xfrm>
          <a:prstGeom prst="rect">
            <a:avLst/>
          </a:prstGeom>
          <a:noFill/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  <a:p>
            <a:pPr algn="ctr"/>
            <a:endParaRPr lang="en-GB" sz="1600" b="1" dirty="0">
              <a:solidFill>
                <a:schemeClr val="tx1"/>
              </a:solidFill>
            </a:endParaRPr>
          </a:p>
          <a:p>
            <a:pPr algn="ctr"/>
            <a:r>
              <a:rPr lang="en-GB" sz="1600" b="1" dirty="0">
                <a:solidFill>
                  <a:schemeClr val="tx1"/>
                </a:solidFill>
              </a:rPr>
              <a:t>Local Wound Infection Guide (LWIG)</a:t>
            </a:r>
          </a:p>
          <a:p>
            <a:pPr marL="285743" indent="-285743">
              <a:buFont typeface="Wingdings" panose="05000000000000000000" pitchFamily="2" charset="2"/>
              <a:buChar char="Ø"/>
            </a:pPr>
            <a:r>
              <a:rPr lang="en-GB" sz="1600" b="1" u="sng" dirty="0">
                <a:solidFill>
                  <a:schemeClr val="tx1"/>
                </a:solidFill>
              </a:rPr>
              <a:t>1. Cleanse</a:t>
            </a:r>
            <a:r>
              <a:rPr lang="en-GB" sz="1600" b="1" dirty="0">
                <a:solidFill>
                  <a:schemeClr val="tx1"/>
                </a:solidFill>
              </a:rPr>
              <a:t> </a:t>
            </a:r>
            <a:r>
              <a:rPr lang="en-GB" sz="1600" dirty="0">
                <a:solidFill>
                  <a:schemeClr val="tx1"/>
                </a:solidFill>
              </a:rPr>
              <a:t>wound and periwound with surfactant/antimicrobial solution (page 2).</a:t>
            </a:r>
          </a:p>
          <a:p>
            <a:pPr marL="285743" indent="-285743">
              <a:buFont typeface="Wingdings" panose="05000000000000000000" pitchFamily="2" charset="2"/>
              <a:buChar char="Ø"/>
            </a:pPr>
            <a:r>
              <a:rPr lang="en-GB" sz="1600" b="1" u="sng" dirty="0">
                <a:solidFill>
                  <a:schemeClr val="tx1"/>
                </a:solidFill>
              </a:rPr>
              <a:t>2. Debride</a:t>
            </a:r>
            <a:r>
              <a:rPr lang="en-GB" sz="1600" dirty="0">
                <a:solidFill>
                  <a:schemeClr val="tx1"/>
                </a:solidFill>
              </a:rPr>
              <a:t> biofilm/wound debris using formulary approved mechanical debridement pad if safe and appropriate (page 2)</a:t>
            </a:r>
          </a:p>
          <a:p>
            <a:pPr marL="285743" indent="-285743">
              <a:buFont typeface="Wingdings" panose="05000000000000000000" pitchFamily="2" charset="2"/>
              <a:buChar char="Ø"/>
            </a:pPr>
            <a:r>
              <a:rPr lang="en-GB" sz="1600" b="1" u="sng" dirty="0">
                <a:solidFill>
                  <a:schemeClr val="tx1"/>
                </a:solidFill>
              </a:rPr>
              <a:t>3. Consider taking a swab and </a:t>
            </a:r>
            <a:r>
              <a:rPr lang="en-GB" sz="1600" b="1" u="sng" dirty="0" err="1">
                <a:solidFill>
                  <a:schemeClr val="tx1"/>
                </a:solidFill>
              </a:rPr>
              <a:t>obs</a:t>
            </a:r>
            <a:r>
              <a:rPr lang="en-GB" sz="1600" b="1" u="sng" dirty="0">
                <a:solidFill>
                  <a:schemeClr val="tx1"/>
                </a:solidFill>
              </a:rPr>
              <a:t> </a:t>
            </a:r>
            <a:r>
              <a:rPr lang="en-GB" sz="1600" dirty="0">
                <a:solidFill>
                  <a:schemeClr val="tx1"/>
                </a:solidFill>
              </a:rPr>
              <a:t>(page 2).</a:t>
            </a:r>
          </a:p>
          <a:p>
            <a:pPr marL="285743" indent="-285743">
              <a:buFont typeface="Wingdings" panose="05000000000000000000" pitchFamily="2" charset="2"/>
              <a:buChar char="Ø"/>
            </a:pPr>
            <a:r>
              <a:rPr lang="en-GB" sz="1600" b="1" u="sng" dirty="0">
                <a:solidFill>
                  <a:schemeClr val="tx1"/>
                </a:solidFill>
              </a:rPr>
              <a:t>4. Dress</a:t>
            </a:r>
            <a:r>
              <a:rPr lang="en-GB" sz="1600" dirty="0">
                <a:solidFill>
                  <a:schemeClr val="tx1"/>
                </a:solidFill>
              </a:rPr>
              <a:t> the wound with antimicrobial dressings from the wound care formulary (page 2).</a:t>
            </a:r>
          </a:p>
          <a:p>
            <a:pPr marL="285743" indent="-285743">
              <a:buFont typeface="Wingdings" panose="05000000000000000000" pitchFamily="2" charset="2"/>
              <a:buChar char="Ø"/>
            </a:pPr>
            <a:r>
              <a:rPr lang="en-GB" sz="1600" b="1" u="sng" dirty="0">
                <a:solidFill>
                  <a:schemeClr val="tx1"/>
                </a:solidFill>
              </a:rPr>
              <a:t>5. Escalate to GP/Non medical prescriber </a:t>
            </a:r>
            <a:r>
              <a:rPr lang="en-GB" sz="1600" dirty="0">
                <a:solidFill>
                  <a:schemeClr val="tx1"/>
                </a:solidFill>
              </a:rPr>
              <a:t>as antibiotics may be required. </a:t>
            </a:r>
          </a:p>
          <a:p>
            <a:pPr marL="285743" indent="-285743">
              <a:buFont typeface="Wingdings" panose="05000000000000000000" pitchFamily="2" charset="2"/>
              <a:buChar char="Ø"/>
            </a:pPr>
            <a:endParaRPr lang="en-GB" sz="1600" dirty="0">
              <a:solidFill>
                <a:schemeClr val="tx1"/>
              </a:solidFill>
            </a:endParaRPr>
          </a:p>
          <a:p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4B727F5-6463-006C-C506-952FA66EA1C1}"/>
              </a:ext>
            </a:extLst>
          </p:cNvPr>
          <p:cNvSpPr/>
          <p:nvPr/>
        </p:nvSpPr>
        <p:spPr>
          <a:xfrm>
            <a:off x="11729561" y="5966060"/>
            <a:ext cx="3362333" cy="3930114"/>
          </a:xfrm>
          <a:prstGeom prst="rect">
            <a:avLst/>
          </a:prstGeom>
          <a:solidFill>
            <a:srgbClr val="C00000"/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b="1" dirty="0">
              <a:solidFill>
                <a:schemeClr val="bg1"/>
              </a:solidFill>
            </a:endParaRPr>
          </a:p>
          <a:p>
            <a:pPr algn="ctr"/>
            <a:endParaRPr lang="en-GB" sz="2000" b="1" dirty="0">
              <a:solidFill>
                <a:schemeClr val="bg1"/>
              </a:solidFill>
            </a:endParaRPr>
          </a:p>
          <a:p>
            <a:pPr algn="ctr"/>
            <a:r>
              <a:rPr lang="en-GB" sz="1600" b="1" dirty="0">
                <a:solidFill>
                  <a:schemeClr val="bg1"/>
                </a:solidFill>
              </a:rPr>
              <a:t>Spreading/Systemic Infection Guide</a:t>
            </a:r>
          </a:p>
          <a:p>
            <a:pPr algn="ctr"/>
            <a:endParaRPr lang="en-GB" sz="1600" b="1" u="sng" dirty="0">
              <a:solidFill>
                <a:schemeClr val="bg1"/>
              </a:solidFill>
            </a:endParaRPr>
          </a:p>
          <a:p>
            <a:pPr marL="285743" indent="-285743">
              <a:buFont typeface="Wingdings" panose="05000000000000000000" pitchFamily="2" charset="2"/>
              <a:buChar char="Ø"/>
            </a:pPr>
            <a:r>
              <a:rPr lang="en-GB" sz="1600" b="1" u="sng" dirty="0">
                <a:solidFill>
                  <a:schemeClr val="bg1"/>
                </a:solidFill>
              </a:rPr>
              <a:t>Sepsis screening  </a:t>
            </a:r>
            <a:r>
              <a:rPr lang="en-GB" sz="1600" dirty="0">
                <a:solidFill>
                  <a:schemeClr val="bg1"/>
                </a:solidFill>
              </a:rPr>
              <a:t>- complete NEWS2</a:t>
            </a:r>
          </a:p>
          <a:p>
            <a:pPr marL="285743" indent="-285743">
              <a:buFont typeface="Wingdings" panose="05000000000000000000" pitchFamily="2" charset="2"/>
              <a:buChar char="Ø"/>
            </a:pPr>
            <a:r>
              <a:rPr lang="en-GB" sz="1600" b="1" u="sng" dirty="0">
                <a:solidFill>
                  <a:schemeClr val="bg1"/>
                </a:solidFill>
              </a:rPr>
              <a:t>* Swab wound </a:t>
            </a:r>
            <a:r>
              <a:rPr lang="en-GB" sz="1600" dirty="0">
                <a:solidFill>
                  <a:schemeClr val="bg1"/>
                </a:solidFill>
              </a:rPr>
              <a:t>– send for MC&amp;S</a:t>
            </a:r>
          </a:p>
          <a:p>
            <a:pPr marL="285743" indent="-285743">
              <a:buFont typeface="Wingdings" panose="05000000000000000000" pitchFamily="2" charset="2"/>
              <a:buChar char="Ø"/>
            </a:pPr>
            <a:r>
              <a:rPr lang="en-GB" sz="1600" b="1" u="sng" dirty="0">
                <a:solidFill>
                  <a:schemeClr val="bg1"/>
                </a:solidFill>
              </a:rPr>
              <a:t>Escalate to GP </a:t>
            </a:r>
            <a:r>
              <a:rPr lang="en-GB" sz="1600" dirty="0">
                <a:solidFill>
                  <a:schemeClr val="bg1"/>
                </a:solidFill>
              </a:rPr>
              <a:t>as will require antibiotics / admission to secondary care</a:t>
            </a:r>
          </a:p>
          <a:p>
            <a:pPr marL="285743" indent="-285743">
              <a:buFont typeface="Wingdings" panose="05000000000000000000" pitchFamily="2" charset="2"/>
              <a:buChar char="Ø"/>
            </a:pPr>
            <a:r>
              <a:rPr lang="en-GB" sz="1600" b="1" u="sng" dirty="0">
                <a:solidFill>
                  <a:schemeClr val="bg1"/>
                </a:solidFill>
              </a:rPr>
              <a:t>Follow  1,2 &amp; 4 of Local Wound Infection Guide (LWIG)</a:t>
            </a:r>
          </a:p>
          <a:p>
            <a:endParaRPr lang="en-GB" sz="1600" b="1" u="sng" dirty="0">
              <a:solidFill>
                <a:schemeClr val="bg1"/>
              </a:solidFill>
            </a:endParaRPr>
          </a:p>
          <a:p>
            <a:endParaRPr lang="en-GB" sz="1600" b="1" u="sng" dirty="0">
              <a:solidFill>
                <a:schemeClr val="bg1"/>
              </a:solidFill>
            </a:endParaRPr>
          </a:p>
          <a:p>
            <a:endParaRPr lang="en-GB" sz="1600" dirty="0">
              <a:solidFill>
                <a:schemeClr val="bg1"/>
              </a:solidFill>
            </a:endParaRPr>
          </a:p>
          <a:p>
            <a:pPr marL="285743" indent="-285743">
              <a:buFont typeface="Wingdings" panose="05000000000000000000" pitchFamily="2" charset="2"/>
              <a:buChar char="Ø"/>
            </a:pPr>
            <a:endParaRPr lang="en-GB" sz="1600" dirty="0">
              <a:solidFill>
                <a:schemeClr val="bg1"/>
              </a:solidFill>
            </a:endParaRPr>
          </a:p>
          <a:p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23" name="Title 3">
            <a:extLst>
              <a:ext uri="{FF2B5EF4-FFF2-40B4-BE49-F238E27FC236}">
                <a16:creationId xmlns:a16="http://schemas.microsoft.com/office/drawing/2014/main" id="{00B3333E-6C2C-1D9A-464D-5FFE6B8833A2}"/>
              </a:ext>
            </a:extLst>
          </p:cNvPr>
          <p:cNvSpPr txBox="1">
            <a:spLocks/>
          </p:cNvSpPr>
          <p:nvPr/>
        </p:nvSpPr>
        <p:spPr>
          <a:xfrm>
            <a:off x="1026414" y="1060192"/>
            <a:ext cx="14114104" cy="532817"/>
          </a:xfrm>
          <a:prstGeom prst="rect">
            <a:avLst/>
          </a:prstGeom>
          <a:ln w="57150"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16256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7822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000" b="1" dirty="0">
                <a:solidFill>
                  <a:srgbClr val="FF0000"/>
                </a:solidFill>
              </a:rPr>
              <a:t>For Diabetic Foot Ulcer (DFU) patients, please refer to your local DFU antibiotic guidelines - (link/QR code on page 2)</a:t>
            </a:r>
            <a:endParaRPr lang="en-GB" sz="18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59DC8D0-7A4F-EE76-F3F5-A855829416FC}"/>
              </a:ext>
            </a:extLst>
          </p:cNvPr>
          <p:cNvSpPr txBox="1"/>
          <p:nvPr/>
        </p:nvSpPr>
        <p:spPr>
          <a:xfrm>
            <a:off x="893168" y="11709805"/>
            <a:ext cx="1536283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000" i="1" dirty="0"/>
              <a:t>This Pathway is based on the guidance from - International Wound Infection Institute (IWII) Wound Infection in Clinical Practice, Wounds International, 2022      </a:t>
            </a:r>
            <a:r>
              <a:rPr lang="en-GB" sz="1000" i="1" dirty="0">
                <a:hlinkClick r:id="rId2"/>
              </a:rPr>
              <a:t>https://woundinfection-institute.com/wp-content/uploads/IWII-CD-2022-web-1.pdf</a:t>
            </a:r>
            <a:r>
              <a:rPr lang="en-GB" sz="1000" i="1" dirty="0"/>
              <a:t> </a:t>
            </a:r>
            <a:endParaRPr lang="en-GB" sz="1000" dirty="0"/>
          </a:p>
          <a:p>
            <a:r>
              <a:rPr lang="en-GB" sz="1000" i="1" dirty="0"/>
              <a:t>  </a:t>
            </a:r>
            <a:endParaRPr lang="en-GB" sz="1000" dirty="0"/>
          </a:p>
        </p:txBody>
      </p:sp>
      <p:sp>
        <p:nvSpPr>
          <p:cNvPr id="26" name="Title 3">
            <a:extLst>
              <a:ext uri="{FF2B5EF4-FFF2-40B4-BE49-F238E27FC236}">
                <a16:creationId xmlns:a16="http://schemas.microsoft.com/office/drawing/2014/main" id="{F670752A-709F-75D9-840F-3A28CF39D85B}"/>
              </a:ext>
            </a:extLst>
          </p:cNvPr>
          <p:cNvSpPr txBox="1">
            <a:spLocks/>
          </p:cNvSpPr>
          <p:nvPr/>
        </p:nvSpPr>
        <p:spPr>
          <a:xfrm>
            <a:off x="1028638" y="10916617"/>
            <a:ext cx="14139960" cy="661733"/>
          </a:xfrm>
          <a:prstGeom prst="rect">
            <a:avLst/>
          </a:prstGeom>
          <a:ln w="28575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16256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7822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1000" b="1" dirty="0"/>
          </a:p>
          <a:p>
            <a:r>
              <a:rPr lang="en-GB" sz="1200" b="1" dirty="0"/>
              <a:t>Reassess and evaluate treatment</a:t>
            </a:r>
          </a:p>
          <a:p>
            <a:pPr marL="285743" indent="-285743">
              <a:buFont typeface="Arial" panose="020B0604020202020204" pitchFamily="34" charset="0"/>
              <a:buChar char="•"/>
            </a:pPr>
            <a:r>
              <a:rPr lang="en-GB" sz="1200" b="1" dirty="0"/>
              <a:t>Follow BBWC or LWIG for a minimum of 2 weeks then reassess. Biofilms can be stubborn and may require longer.</a:t>
            </a:r>
          </a:p>
          <a:p>
            <a:pPr marL="285743" indent="-285743">
              <a:buFont typeface="Arial" panose="020B0604020202020204" pitchFamily="34" charset="0"/>
              <a:buChar char="•"/>
            </a:pPr>
            <a:r>
              <a:rPr lang="en-GB" sz="1200" b="1" dirty="0"/>
              <a:t>When signs and symptoms of infection have resolved, discontinue antimicrobials.</a:t>
            </a:r>
          </a:p>
          <a:p>
            <a:pPr marL="285743" indent="-285743">
              <a:buFont typeface="Arial" panose="020B0604020202020204" pitchFamily="34" charset="0"/>
              <a:buChar char="•"/>
            </a:pPr>
            <a:r>
              <a:rPr lang="en-GB" sz="1200" b="1" dirty="0"/>
              <a:t>If symptoms persist, seek advice from  the appropriate specialist wound care service i.e. Tissue Viability, Podiatry, IP&amp;C, Microbiology, GP.</a:t>
            </a:r>
            <a:br>
              <a:rPr lang="en-GB" sz="1200" b="1" dirty="0"/>
            </a:br>
            <a:endParaRPr lang="en-GB" sz="1200" b="1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6435D53-1B9F-4AAB-9D71-4BF8D926E625}"/>
              </a:ext>
            </a:extLst>
          </p:cNvPr>
          <p:cNvSpPr txBox="1"/>
          <p:nvPr/>
        </p:nvSpPr>
        <p:spPr>
          <a:xfrm>
            <a:off x="893168" y="100654"/>
            <a:ext cx="110539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Norfolk &amp; Waveney ICS Wound Infection Pathway</a:t>
            </a:r>
          </a:p>
          <a:p>
            <a:r>
              <a:rPr lang="en-GB" sz="1400" dirty="0"/>
              <a:t>A collaboration between Tissue Viability, Infection Prevention &amp; Control, Podiatry and Medicines Optimisation. NWICS Jan 2025 Final V1.9</a:t>
            </a:r>
          </a:p>
          <a:p>
            <a:r>
              <a:rPr lang="en-GB" sz="1400" dirty="0"/>
              <a:t>Review Jan 2027 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45E27118-CA57-2AB5-97BF-2121963D8171}"/>
              </a:ext>
            </a:extLst>
          </p:cNvPr>
          <p:cNvCxnSpPr>
            <a:cxnSpLocks/>
          </p:cNvCxnSpPr>
          <p:nvPr/>
        </p:nvCxnSpPr>
        <p:spPr>
          <a:xfrm>
            <a:off x="3436374" y="2295827"/>
            <a:ext cx="0" cy="27039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FC649B9E-45CC-019B-3BAC-0C38B1952D6C}"/>
              </a:ext>
            </a:extLst>
          </p:cNvPr>
          <p:cNvCxnSpPr>
            <a:cxnSpLocks/>
          </p:cNvCxnSpPr>
          <p:nvPr/>
        </p:nvCxnSpPr>
        <p:spPr>
          <a:xfrm>
            <a:off x="6154993" y="2333471"/>
            <a:ext cx="0" cy="23274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59EB9E7D-5200-0B56-56AC-F4219CDA3FFE}"/>
              </a:ext>
            </a:extLst>
          </p:cNvPr>
          <p:cNvCxnSpPr>
            <a:cxnSpLocks/>
          </p:cNvCxnSpPr>
          <p:nvPr/>
        </p:nvCxnSpPr>
        <p:spPr>
          <a:xfrm>
            <a:off x="9684774" y="2295827"/>
            <a:ext cx="0" cy="27039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FA3E24AB-2EEF-7516-8D42-DA59B81C6B76}"/>
              </a:ext>
            </a:extLst>
          </p:cNvPr>
          <p:cNvCxnSpPr>
            <a:cxnSpLocks/>
          </p:cNvCxnSpPr>
          <p:nvPr/>
        </p:nvCxnSpPr>
        <p:spPr>
          <a:xfrm>
            <a:off x="12388646" y="2333471"/>
            <a:ext cx="0" cy="23274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C7A31D89-3EFC-393C-6837-30F7697E8C61}"/>
              </a:ext>
            </a:extLst>
          </p:cNvPr>
          <p:cNvCxnSpPr>
            <a:cxnSpLocks/>
          </p:cNvCxnSpPr>
          <p:nvPr/>
        </p:nvCxnSpPr>
        <p:spPr>
          <a:xfrm>
            <a:off x="6154993" y="5665199"/>
            <a:ext cx="0" cy="247857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24472154-1AF6-3B45-6AB0-45A37DD966F3}"/>
              </a:ext>
            </a:extLst>
          </p:cNvPr>
          <p:cNvCxnSpPr>
            <a:cxnSpLocks/>
          </p:cNvCxnSpPr>
          <p:nvPr/>
        </p:nvCxnSpPr>
        <p:spPr>
          <a:xfrm>
            <a:off x="9835444" y="5665199"/>
            <a:ext cx="0" cy="247857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B95AC761-5A98-241B-9F51-C43203166FAA}"/>
              </a:ext>
            </a:extLst>
          </p:cNvPr>
          <p:cNvCxnSpPr>
            <a:cxnSpLocks/>
          </p:cNvCxnSpPr>
          <p:nvPr/>
        </p:nvCxnSpPr>
        <p:spPr>
          <a:xfrm>
            <a:off x="12388646" y="5688732"/>
            <a:ext cx="0" cy="262762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FD1DA369-3CF6-F52E-30E4-FBCFE95CE651}"/>
              </a:ext>
            </a:extLst>
          </p:cNvPr>
          <p:cNvCxnSpPr>
            <a:cxnSpLocks/>
          </p:cNvCxnSpPr>
          <p:nvPr/>
        </p:nvCxnSpPr>
        <p:spPr>
          <a:xfrm>
            <a:off x="3436374" y="5688732"/>
            <a:ext cx="0" cy="262762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DBFC87DA-AEE5-772E-86EF-9E14D6CB0531}"/>
              </a:ext>
            </a:extLst>
          </p:cNvPr>
          <p:cNvSpPr/>
          <p:nvPr/>
        </p:nvSpPr>
        <p:spPr>
          <a:xfrm rot="10800000" flipV="1">
            <a:off x="1026412" y="10240732"/>
            <a:ext cx="14086023" cy="557007"/>
          </a:xfrm>
          <a:prstGeom prst="rtTriangle">
            <a:avLst/>
          </a:prstGeom>
          <a:gradFill flip="none" rotWithShape="1">
            <a:gsLst>
              <a:gs pos="5000">
                <a:srgbClr val="C00000"/>
              </a:gs>
              <a:gs pos="45000">
                <a:schemeClr val="accent4">
                  <a:lumMod val="75000"/>
                </a:schemeClr>
              </a:gs>
              <a:gs pos="66000">
                <a:schemeClr val="accent6">
                  <a:lumMod val="75000"/>
                </a:schemeClr>
              </a:gs>
              <a:gs pos="96000">
                <a:schemeClr val="accent6">
                  <a:lumMod val="75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CB8D8C1-2C97-B43A-7C2C-888CAEC18EBF}"/>
              </a:ext>
            </a:extLst>
          </p:cNvPr>
          <p:cNvSpPr txBox="1"/>
          <p:nvPr/>
        </p:nvSpPr>
        <p:spPr>
          <a:xfrm>
            <a:off x="1050278" y="9954926"/>
            <a:ext cx="13996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        Contamination                               Colonisation                                                   Local wound infection            Spreading infection     Systemic infection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6BC52A4-3682-2D1D-B77F-4A4F49E2D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355596" y="11578350"/>
            <a:ext cx="2900404" cy="649111"/>
          </a:xfrm>
        </p:spPr>
        <p:txBody>
          <a:bodyPr/>
          <a:lstStyle/>
          <a:p>
            <a:r>
              <a:rPr lang="en-GB" dirty="0"/>
              <a:t>Page 1</a:t>
            </a:r>
          </a:p>
        </p:txBody>
      </p:sp>
      <p:pic>
        <p:nvPicPr>
          <p:cNvPr id="3" name="Picture 923578326">
            <a:extLst>
              <a:ext uri="{FF2B5EF4-FFF2-40B4-BE49-F238E27FC236}">
                <a16:creationId xmlns:a16="http://schemas.microsoft.com/office/drawing/2014/main" id="{EE9BD454-2CB6-5863-12B2-4A5838B18E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6000" y="138987"/>
            <a:ext cx="4025507" cy="714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956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0283975-F179-69F0-D499-CDA5DB030E03}"/>
              </a:ext>
            </a:extLst>
          </p:cNvPr>
          <p:cNvSpPr/>
          <p:nvPr/>
        </p:nvSpPr>
        <p:spPr>
          <a:xfrm>
            <a:off x="1038039" y="3571896"/>
            <a:ext cx="6002768" cy="5741846"/>
          </a:xfrm>
          <a:prstGeom prst="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GB" sz="2000" b="1" dirty="0">
              <a:solidFill>
                <a:schemeClr val="tx1"/>
              </a:solidFill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</a:rPr>
              <a:t>Biofilm Based Wound Care (BBWC)</a:t>
            </a:r>
          </a:p>
          <a:p>
            <a:pPr algn="ctr"/>
            <a:endParaRPr lang="en-GB" sz="1600" b="1" dirty="0">
              <a:solidFill>
                <a:schemeClr val="tx1"/>
              </a:solidFill>
            </a:endParaRPr>
          </a:p>
          <a:p>
            <a:pPr marL="285743" indent="-285743">
              <a:buFont typeface="Wingdings" panose="05000000000000000000" pitchFamily="2" charset="2"/>
              <a:buChar char="Ø"/>
            </a:pPr>
            <a:r>
              <a:rPr lang="en-GB" sz="1600" b="1" u="sng" dirty="0">
                <a:solidFill>
                  <a:schemeClr val="tx1"/>
                </a:solidFill>
              </a:rPr>
              <a:t>Cleanse </a:t>
            </a:r>
            <a:r>
              <a:rPr lang="en-GB" sz="1600" b="1" dirty="0">
                <a:solidFill>
                  <a:schemeClr val="tx1"/>
                </a:solidFill>
              </a:rPr>
              <a:t> - </a:t>
            </a:r>
            <a:r>
              <a:rPr lang="en-GB" sz="1600" b="1" i="1" dirty="0" err="1">
                <a:solidFill>
                  <a:schemeClr val="tx1"/>
                </a:solidFill>
              </a:rPr>
              <a:t>Prontosan</a:t>
            </a:r>
            <a:r>
              <a:rPr lang="en-GB" sz="1600" b="1" i="1" dirty="0">
                <a:solidFill>
                  <a:schemeClr val="tx1"/>
                </a:solidFill>
              </a:rPr>
              <a:t>® Solution </a:t>
            </a:r>
            <a:r>
              <a:rPr lang="en-GB" sz="1600" dirty="0">
                <a:solidFill>
                  <a:schemeClr val="tx1"/>
                </a:solidFill>
              </a:rPr>
              <a:t>request from Tissue Viability Service if commissioned or FP10  if not).</a:t>
            </a:r>
          </a:p>
          <a:p>
            <a:pPr marL="285743" indent="-285743">
              <a:buFont typeface="Wingdings" panose="05000000000000000000" pitchFamily="2" charset="2"/>
              <a:buChar char="Ø"/>
            </a:pPr>
            <a:endParaRPr lang="en-GB" sz="1600" dirty="0">
              <a:solidFill>
                <a:schemeClr val="tx1"/>
              </a:solidFill>
            </a:endParaRPr>
          </a:p>
          <a:p>
            <a:pPr marL="285743" indent="-285743">
              <a:buFont typeface="Wingdings" panose="05000000000000000000" pitchFamily="2" charset="2"/>
              <a:buChar char="Ø"/>
            </a:pPr>
            <a:r>
              <a:rPr lang="en-GB" sz="1600" b="1" u="sng" dirty="0">
                <a:solidFill>
                  <a:schemeClr val="tx1"/>
                </a:solidFill>
              </a:rPr>
              <a:t>Debride</a:t>
            </a:r>
            <a:r>
              <a:rPr lang="en-GB" sz="1600" b="1" dirty="0">
                <a:solidFill>
                  <a:schemeClr val="tx1"/>
                </a:solidFill>
              </a:rPr>
              <a:t> - </a:t>
            </a:r>
            <a:r>
              <a:rPr lang="en-GB" sz="1600" dirty="0">
                <a:solidFill>
                  <a:schemeClr val="tx1"/>
                </a:solidFill>
              </a:rPr>
              <a:t> </a:t>
            </a:r>
            <a:r>
              <a:rPr lang="en-GB" sz="1600" b="1" i="1" dirty="0" err="1">
                <a:solidFill>
                  <a:schemeClr val="tx1"/>
                </a:solidFill>
              </a:rPr>
              <a:t>Alprep</a:t>
            </a:r>
            <a:r>
              <a:rPr lang="en-GB" sz="1600" b="1" i="1" dirty="0">
                <a:solidFill>
                  <a:schemeClr val="tx1"/>
                </a:solidFill>
              </a:rPr>
              <a:t>®  (</a:t>
            </a:r>
            <a:r>
              <a:rPr lang="en-GB" sz="1600" b="1" i="1" dirty="0" err="1">
                <a:solidFill>
                  <a:schemeClr val="tx1"/>
                </a:solidFill>
              </a:rPr>
              <a:t>Debrisoft</a:t>
            </a:r>
            <a:r>
              <a:rPr lang="en-GB" sz="1600" b="1" i="1" dirty="0">
                <a:solidFill>
                  <a:schemeClr val="tx1"/>
                </a:solidFill>
              </a:rPr>
              <a:t>® on shadow formulary) - </a:t>
            </a:r>
            <a:r>
              <a:rPr lang="en-GB" sz="1600" dirty="0">
                <a:solidFill>
                  <a:schemeClr val="tx1"/>
                </a:solidFill>
              </a:rPr>
              <a:t>mechanical debridement pad </a:t>
            </a:r>
          </a:p>
          <a:p>
            <a:endParaRPr lang="en-GB" sz="1600" dirty="0">
              <a:solidFill>
                <a:schemeClr val="tx1"/>
              </a:solidFill>
            </a:endParaRPr>
          </a:p>
          <a:p>
            <a:pPr marL="285743" indent="-285743">
              <a:buFont typeface="Wingdings" panose="05000000000000000000" pitchFamily="2" charset="2"/>
              <a:buChar char="Ø"/>
            </a:pPr>
            <a:r>
              <a:rPr lang="en-GB" sz="1600" b="1" u="sng" dirty="0">
                <a:solidFill>
                  <a:schemeClr val="tx1"/>
                </a:solidFill>
              </a:rPr>
              <a:t>Refashion</a:t>
            </a:r>
            <a:r>
              <a:rPr lang="en-GB" sz="1600" dirty="0">
                <a:solidFill>
                  <a:schemeClr val="tx1"/>
                </a:solidFill>
              </a:rPr>
              <a:t> - edges using above products to agitate the wound margins, clearing any dry skin cells or debris.</a:t>
            </a:r>
          </a:p>
          <a:p>
            <a:endParaRPr lang="en-GB" sz="1600" dirty="0">
              <a:solidFill>
                <a:schemeClr val="tx1"/>
              </a:solidFill>
            </a:endParaRPr>
          </a:p>
          <a:p>
            <a:pPr marL="285743" indent="-285743">
              <a:buFont typeface="Wingdings" panose="05000000000000000000" pitchFamily="2" charset="2"/>
              <a:buChar char="Ø"/>
            </a:pPr>
            <a:r>
              <a:rPr lang="en-GB" sz="1600" b="1" u="sng" dirty="0">
                <a:solidFill>
                  <a:schemeClr val="tx1"/>
                </a:solidFill>
              </a:rPr>
              <a:t>Dress</a:t>
            </a:r>
            <a:r>
              <a:rPr lang="en-GB" sz="1600" dirty="0">
                <a:solidFill>
                  <a:schemeClr val="tx1"/>
                </a:solidFill>
              </a:rPr>
              <a:t> - antimicrobial dressings;</a:t>
            </a:r>
          </a:p>
          <a:p>
            <a:endParaRPr lang="en-GB" sz="1600" dirty="0">
              <a:solidFill>
                <a:schemeClr val="tx1"/>
              </a:solidFill>
            </a:endParaRPr>
          </a:p>
          <a:p>
            <a:r>
              <a:rPr lang="en-GB" sz="1600" dirty="0">
                <a:solidFill>
                  <a:schemeClr val="tx1"/>
                </a:solidFill>
              </a:rPr>
              <a:t>      </a:t>
            </a:r>
            <a:r>
              <a:rPr lang="en-GB" sz="1600" u="sng" dirty="0">
                <a:solidFill>
                  <a:schemeClr val="tx1"/>
                </a:solidFill>
              </a:rPr>
              <a:t>Main formulary</a:t>
            </a:r>
            <a:r>
              <a:rPr lang="en-GB" sz="1600" dirty="0">
                <a:solidFill>
                  <a:schemeClr val="tx1"/>
                </a:solidFill>
              </a:rPr>
              <a:t>                                 </a:t>
            </a:r>
            <a:r>
              <a:rPr lang="en-GB" sz="1600" u="sng" dirty="0">
                <a:solidFill>
                  <a:schemeClr val="tx1"/>
                </a:solidFill>
              </a:rPr>
              <a:t> Shadow Formulary </a:t>
            </a:r>
          </a:p>
          <a:p>
            <a:r>
              <a:rPr lang="en-GB" sz="1600" b="1" i="1" dirty="0">
                <a:solidFill>
                  <a:schemeClr val="tx1"/>
                </a:solidFill>
              </a:rPr>
              <a:t>      </a:t>
            </a:r>
            <a:r>
              <a:rPr lang="en-GB" sz="1600" b="1" i="1" dirty="0" err="1">
                <a:solidFill>
                  <a:schemeClr val="tx1"/>
                </a:solidFill>
              </a:rPr>
              <a:t>Cutimed</a:t>
            </a:r>
            <a:r>
              <a:rPr lang="en-GB" sz="1600" b="1" i="1" dirty="0">
                <a:solidFill>
                  <a:schemeClr val="tx1"/>
                </a:solidFill>
              </a:rPr>
              <a:t> </a:t>
            </a:r>
            <a:r>
              <a:rPr lang="en-GB" sz="1600" b="1" i="1" dirty="0" err="1">
                <a:solidFill>
                  <a:schemeClr val="tx1"/>
                </a:solidFill>
              </a:rPr>
              <a:t>Sorbact</a:t>
            </a:r>
            <a:r>
              <a:rPr lang="en-GB" sz="1600" b="1" i="1" dirty="0">
                <a:solidFill>
                  <a:schemeClr val="tx1"/>
                </a:solidFill>
              </a:rPr>
              <a:t> range®                  </a:t>
            </a:r>
            <a:r>
              <a:rPr lang="en-GB" sz="1600" b="1" i="1" dirty="0" err="1">
                <a:solidFill>
                  <a:schemeClr val="tx1"/>
                </a:solidFill>
              </a:rPr>
              <a:t>Inadine</a:t>
            </a:r>
            <a:r>
              <a:rPr lang="en-GB" sz="1600" b="1" i="1" dirty="0">
                <a:solidFill>
                  <a:schemeClr val="tx1"/>
                </a:solidFill>
              </a:rPr>
              <a:t>®</a:t>
            </a:r>
          </a:p>
          <a:p>
            <a:r>
              <a:rPr lang="en-GB" sz="1600" b="1" i="1" dirty="0">
                <a:solidFill>
                  <a:schemeClr val="tx1"/>
                </a:solidFill>
              </a:rPr>
              <a:t>      </a:t>
            </a:r>
            <a:r>
              <a:rPr lang="en-GB" sz="1600" b="1" i="1" dirty="0" err="1">
                <a:solidFill>
                  <a:schemeClr val="tx1"/>
                </a:solidFill>
              </a:rPr>
              <a:t>Activon</a:t>
            </a:r>
            <a:r>
              <a:rPr lang="en-GB" sz="1600" b="1" i="1" dirty="0">
                <a:solidFill>
                  <a:schemeClr val="tx1"/>
                </a:solidFill>
              </a:rPr>
              <a:t> Honey Tube®                       </a:t>
            </a:r>
            <a:r>
              <a:rPr lang="en-GB" sz="1600" b="1" i="1" dirty="0" err="1">
                <a:solidFill>
                  <a:schemeClr val="tx1"/>
                </a:solidFill>
              </a:rPr>
              <a:t>Aquacel</a:t>
            </a:r>
            <a:r>
              <a:rPr lang="en-GB" sz="1600" b="1" i="1" dirty="0">
                <a:solidFill>
                  <a:schemeClr val="tx1"/>
                </a:solidFill>
              </a:rPr>
              <a:t> Ag Plus Extra®</a:t>
            </a:r>
          </a:p>
          <a:p>
            <a:r>
              <a:rPr lang="en-GB" sz="1600" b="1" i="1" dirty="0">
                <a:solidFill>
                  <a:schemeClr val="tx1"/>
                </a:solidFill>
              </a:rPr>
              <a:t>      </a:t>
            </a:r>
            <a:r>
              <a:rPr lang="en-GB" sz="1600" b="1" i="1" dirty="0" err="1">
                <a:solidFill>
                  <a:schemeClr val="tx1"/>
                </a:solidFill>
              </a:rPr>
              <a:t>Algivon</a:t>
            </a:r>
            <a:r>
              <a:rPr lang="en-GB" sz="1600" b="1" i="1" dirty="0">
                <a:solidFill>
                  <a:schemeClr val="tx1"/>
                </a:solidFill>
              </a:rPr>
              <a:t> Plus® honey                         </a:t>
            </a:r>
            <a:r>
              <a:rPr lang="en-GB" sz="1600" b="1" i="1" dirty="0" err="1">
                <a:solidFill>
                  <a:schemeClr val="tx1"/>
                </a:solidFill>
              </a:rPr>
              <a:t>Urgoclean</a:t>
            </a:r>
            <a:r>
              <a:rPr lang="en-GB" sz="1600" b="1" i="1" dirty="0">
                <a:solidFill>
                  <a:schemeClr val="tx1"/>
                </a:solidFill>
              </a:rPr>
              <a:t> Ag®</a:t>
            </a:r>
          </a:p>
          <a:p>
            <a:r>
              <a:rPr lang="en-GB" sz="1600" b="1" i="1" dirty="0">
                <a:solidFill>
                  <a:schemeClr val="tx1"/>
                </a:solidFill>
              </a:rPr>
              <a:t>      Flaminal Forte/Hydro®                    </a:t>
            </a:r>
            <a:r>
              <a:rPr lang="en-GB" sz="1600" b="1" i="1" dirty="0" err="1">
                <a:solidFill>
                  <a:schemeClr val="tx1"/>
                </a:solidFill>
              </a:rPr>
              <a:t>Suprasorb</a:t>
            </a:r>
            <a:r>
              <a:rPr lang="en-GB" sz="1600" b="1" i="1" dirty="0">
                <a:solidFill>
                  <a:schemeClr val="tx1"/>
                </a:solidFill>
              </a:rPr>
              <a:t> X +PHMB®</a:t>
            </a:r>
          </a:p>
          <a:p>
            <a:r>
              <a:rPr lang="en-GB" sz="1600" b="1" i="1" dirty="0">
                <a:solidFill>
                  <a:schemeClr val="tx1"/>
                </a:solidFill>
              </a:rPr>
              <a:t>      </a:t>
            </a:r>
            <a:r>
              <a:rPr lang="en-GB" sz="1600" b="1" i="1" dirty="0" err="1">
                <a:solidFill>
                  <a:schemeClr val="tx1"/>
                </a:solidFill>
              </a:rPr>
              <a:t>Iodosorb</a:t>
            </a:r>
            <a:r>
              <a:rPr lang="en-GB" sz="1600" b="1" i="1" dirty="0">
                <a:solidFill>
                  <a:schemeClr val="tx1"/>
                </a:solidFill>
              </a:rPr>
              <a:t>®</a:t>
            </a:r>
          </a:p>
          <a:p>
            <a:r>
              <a:rPr lang="en-GB" sz="1600" b="1" i="1" dirty="0">
                <a:solidFill>
                  <a:schemeClr val="tx1"/>
                </a:solidFill>
              </a:rPr>
              <a:t>      </a:t>
            </a:r>
            <a:r>
              <a:rPr lang="en-GB" sz="1600" b="1" i="1" dirty="0" err="1">
                <a:solidFill>
                  <a:schemeClr val="tx1"/>
                </a:solidFill>
              </a:rPr>
              <a:t>Iodoflex</a:t>
            </a:r>
            <a:r>
              <a:rPr lang="en-GB" sz="1600" b="1" i="1" dirty="0">
                <a:solidFill>
                  <a:schemeClr val="tx1"/>
                </a:solidFill>
              </a:rPr>
              <a:t>®</a:t>
            </a:r>
          </a:p>
          <a:p>
            <a:endParaRPr lang="en-GB" sz="1600" b="1" i="1" dirty="0">
              <a:solidFill>
                <a:schemeClr val="tx1"/>
              </a:solidFill>
            </a:endParaRPr>
          </a:p>
          <a:p>
            <a:r>
              <a:rPr lang="en-GB" sz="1400" dirty="0">
                <a:solidFill>
                  <a:schemeClr val="tx1"/>
                </a:solidFill>
              </a:rPr>
              <a:t>Shadow Formulary items available via Tissue Viability Service or FP10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51E6991-3DEA-AE40-4C29-9587A1E8FE8F}"/>
              </a:ext>
            </a:extLst>
          </p:cNvPr>
          <p:cNvSpPr/>
          <p:nvPr/>
        </p:nvSpPr>
        <p:spPr>
          <a:xfrm>
            <a:off x="7211961" y="3584028"/>
            <a:ext cx="5213437" cy="5729714"/>
          </a:xfrm>
          <a:prstGeom prst="rect">
            <a:avLst/>
          </a:prstGeom>
          <a:noFill/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  <a:p>
            <a:pPr algn="ctr"/>
            <a:endParaRPr lang="en-GB" sz="1600" b="1" dirty="0">
              <a:solidFill>
                <a:schemeClr val="tx1"/>
              </a:solidFill>
            </a:endParaRPr>
          </a:p>
          <a:p>
            <a:pPr algn="ctr"/>
            <a:endParaRPr lang="en-GB" sz="2000" b="1" dirty="0">
              <a:solidFill>
                <a:schemeClr val="tx1"/>
              </a:solidFill>
            </a:endParaRPr>
          </a:p>
          <a:p>
            <a:pPr algn="ctr"/>
            <a:endParaRPr lang="en-GB" sz="2000" b="1" dirty="0">
              <a:solidFill>
                <a:schemeClr val="tx1"/>
              </a:solidFill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</a:rPr>
              <a:t>Local Wound Infection Guide (LWIG)</a:t>
            </a:r>
            <a:endParaRPr lang="en-GB" sz="2000" dirty="0">
              <a:solidFill>
                <a:schemeClr val="tx1"/>
              </a:solidFill>
            </a:endParaRPr>
          </a:p>
          <a:p>
            <a:pPr algn="ctr"/>
            <a:endParaRPr lang="en-GB" sz="1600" b="1" dirty="0">
              <a:solidFill>
                <a:schemeClr val="tx1"/>
              </a:solidFill>
            </a:endParaRPr>
          </a:p>
          <a:p>
            <a:pPr marL="285743" indent="-285743">
              <a:buFont typeface="Wingdings" panose="05000000000000000000" pitchFamily="2" charset="2"/>
              <a:buChar char="Ø"/>
            </a:pPr>
            <a:r>
              <a:rPr lang="en-GB" sz="1600" b="1" u="sng" dirty="0">
                <a:solidFill>
                  <a:schemeClr val="tx1"/>
                </a:solidFill>
              </a:rPr>
              <a:t>Cleanse</a:t>
            </a:r>
            <a:r>
              <a:rPr lang="en-GB" sz="1600" b="1" dirty="0">
                <a:solidFill>
                  <a:schemeClr val="tx1"/>
                </a:solidFill>
              </a:rPr>
              <a:t> </a:t>
            </a:r>
            <a:r>
              <a:rPr lang="en-GB" sz="1600" b="1" i="1" dirty="0" err="1">
                <a:solidFill>
                  <a:schemeClr val="tx1"/>
                </a:solidFill>
              </a:rPr>
              <a:t>Prontosan</a:t>
            </a:r>
            <a:r>
              <a:rPr lang="en-GB" sz="1600" b="1" i="1" dirty="0">
                <a:solidFill>
                  <a:schemeClr val="tx1"/>
                </a:solidFill>
              </a:rPr>
              <a:t> ® Solution </a:t>
            </a:r>
            <a:r>
              <a:rPr lang="en-GB" sz="1600" dirty="0">
                <a:solidFill>
                  <a:schemeClr val="tx1"/>
                </a:solidFill>
              </a:rPr>
              <a:t>(TVN or FP10)</a:t>
            </a:r>
          </a:p>
          <a:p>
            <a:endParaRPr lang="en-GB" sz="1600" dirty="0">
              <a:solidFill>
                <a:schemeClr val="tx1"/>
              </a:solidFill>
            </a:endParaRPr>
          </a:p>
          <a:p>
            <a:pPr marL="285743" indent="-285743">
              <a:buFont typeface="Wingdings" panose="05000000000000000000" pitchFamily="2" charset="2"/>
              <a:buChar char="Ø"/>
            </a:pPr>
            <a:r>
              <a:rPr lang="en-GB" sz="1600" b="1" u="sng" dirty="0">
                <a:solidFill>
                  <a:schemeClr val="tx1"/>
                </a:solidFill>
              </a:rPr>
              <a:t>Debride</a:t>
            </a:r>
            <a:r>
              <a:rPr lang="en-GB" sz="1600" dirty="0">
                <a:solidFill>
                  <a:schemeClr val="tx1"/>
                </a:solidFill>
              </a:rPr>
              <a:t> – </a:t>
            </a:r>
            <a:r>
              <a:rPr lang="en-GB" sz="1600" b="1" i="1" dirty="0" err="1">
                <a:solidFill>
                  <a:schemeClr val="tx1"/>
                </a:solidFill>
              </a:rPr>
              <a:t>Alprep</a:t>
            </a:r>
            <a:r>
              <a:rPr lang="en-GB" sz="1600" b="1" i="1" dirty="0">
                <a:solidFill>
                  <a:schemeClr val="tx1"/>
                </a:solidFill>
              </a:rPr>
              <a:t>® (</a:t>
            </a:r>
            <a:r>
              <a:rPr lang="en-GB" sz="1600" b="1" i="1" dirty="0" err="1">
                <a:solidFill>
                  <a:schemeClr val="tx1"/>
                </a:solidFill>
              </a:rPr>
              <a:t>Debrisoft</a:t>
            </a:r>
            <a:r>
              <a:rPr lang="en-GB" sz="1600" b="1" i="1" dirty="0">
                <a:solidFill>
                  <a:schemeClr val="tx1"/>
                </a:solidFill>
              </a:rPr>
              <a:t>® on shadow formulary) - </a:t>
            </a:r>
            <a:r>
              <a:rPr lang="en-GB" sz="1600" dirty="0">
                <a:solidFill>
                  <a:schemeClr val="tx1"/>
                </a:solidFill>
              </a:rPr>
              <a:t> mechanical debridement pad.</a:t>
            </a:r>
          </a:p>
          <a:p>
            <a:endParaRPr lang="en-GB" sz="1600" dirty="0">
              <a:solidFill>
                <a:schemeClr val="tx1"/>
              </a:solidFill>
            </a:endParaRPr>
          </a:p>
          <a:p>
            <a:pPr marL="285743" indent="-285743">
              <a:buFont typeface="Wingdings" panose="05000000000000000000" pitchFamily="2" charset="2"/>
              <a:buChar char="Ø"/>
            </a:pPr>
            <a:r>
              <a:rPr lang="en-GB" sz="1600" b="1" u="sng" dirty="0">
                <a:solidFill>
                  <a:schemeClr val="tx1"/>
                </a:solidFill>
              </a:rPr>
              <a:t>Dress </a:t>
            </a:r>
            <a:r>
              <a:rPr lang="en-GB" sz="1600" dirty="0">
                <a:solidFill>
                  <a:schemeClr val="tx1"/>
                </a:solidFill>
              </a:rPr>
              <a:t> - antimicrobial dressings;</a:t>
            </a:r>
          </a:p>
          <a:p>
            <a:endParaRPr lang="en-GB" sz="1600" dirty="0">
              <a:solidFill>
                <a:schemeClr val="tx1"/>
              </a:solidFill>
            </a:endParaRPr>
          </a:p>
          <a:p>
            <a:r>
              <a:rPr lang="en-GB" sz="1600" dirty="0">
                <a:solidFill>
                  <a:schemeClr val="tx1"/>
                </a:solidFill>
              </a:rPr>
              <a:t>    </a:t>
            </a:r>
            <a:r>
              <a:rPr lang="en-GB" sz="1600" u="sng" dirty="0">
                <a:solidFill>
                  <a:schemeClr val="tx1"/>
                </a:solidFill>
              </a:rPr>
              <a:t>Main formulary</a:t>
            </a:r>
            <a:r>
              <a:rPr lang="en-GB" sz="1600" dirty="0">
                <a:solidFill>
                  <a:schemeClr val="tx1"/>
                </a:solidFill>
              </a:rPr>
              <a:t>                      </a:t>
            </a:r>
            <a:r>
              <a:rPr lang="en-GB" sz="1600" u="sng" dirty="0">
                <a:solidFill>
                  <a:schemeClr val="tx1"/>
                </a:solidFill>
              </a:rPr>
              <a:t>Shadow Formulary </a:t>
            </a:r>
          </a:p>
          <a:p>
            <a:r>
              <a:rPr lang="en-GB" sz="1600" b="1" i="1" dirty="0">
                <a:solidFill>
                  <a:schemeClr val="tx1"/>
                </a:solidFill>
              </a:rPr>
              <a:t>    </a:t>
            </a:r>
            <a:r>
              <a:rPr lang="en-GB" sz="1600" b="1" i="1" dirty="0" err="1">
                <a:solidFill>
                  <a:schemeClr val="tx1"/>
                </a:solidFill>
              </a:rPr>
              <a:t>Cutimed</a:t>
            </a:r>
            <a:r>
              <a:rPr lang="en-GB" sz="1600" b="1" i="1" dirty="0">
                <a:solidFill>
                  <a:schemeClr val="tx1"/>
                </a:solidFill>
              </a:rPr>
              <a:t> </a:t>
            </a:r>
            <a:r>
              <a:rPr lang="en-GB" sz="1600" b="1" i="1" dirty="0" err="1">
                <a:solidFill>
                  <a:schemeClr val="tx1"/>
                </a:solidFill>
              </a:rPr>
              <a:t>Sorbact</a:t>
            </a:r>
            <a:r>
              <a:rPr lang="en-GB" sz="1600" b="1" i="1" dirty="0">
                <a:solidFill>
                  <a:schemeClr val="tx1"/>
                </a:solidFill>
              </a:rPr>
              <a:t> range®           </a:t>
            </a:r>
            <a:r>
              <a:rPr lang="en-GB" sz="1600" b="1" i="1" dirty="0" err="1">
                <a:solidFill>
                  <a:schemeClr val="tx1"/>
                </a:solidFill>
              </a:rPr>
              <a:t>Inadine</a:t>
            </a:r>
            <a:r>
              <a:rPr lang="en-GB" sz="1600" b="1" i="1" dirty="0">
                <a:solidFill>
                  <a:schemeClr val="tx1"/>
                </a:solidFill>
              </a:rPr>
              <a:t>®</a:t>
            </a:r>
          </a:p>
          <a:p>
            <a:r>
              <a:rPr lang="en-GB" sz="1600" b="1" i="1" dirty="0">
                <a:solidFill>
                  <a:schemeClr val="tx1"/>
                </a:solidFill>
              </a:rPr>
              <a:t>    </a:t>
            </a:r>
            <a:r>
              <a:rPr lang="en-GB" sz="1600" b="1" i="1" dirty="0" err="1">
                <a:solidFill>
                  <a:schemeClr val="tx1"/>
                </a:solidFill>
              </a:rPr>
              <a:t>Activon</a:t>
            </a:r>
            <a:r>
              <a:rPr lang="en-GB" sz="1600" b="1" i="1" dirty="0">
                <a:solidFill>
                  <a:schemeClr val="tx1"/>
                </a:solidFill>
              </a:rPr>
              <a:t> Honey Tube®               </a:t>
            </a:r>
            <a:r>
              <a:rPr lang="en-GB" sz="1600" b="1" i="1" dirty="0" err="1">
                <a:solidFill>
                  <a:schemeClr val="tx1"/>
                </a:solidFill>
              </a:rPr>
              <a:t>Aquacel</a:t>
            </a:r>
            <a:r>
              <a:rPr lang="en-GB" sz="1600" b="1" i="1" dirty="0">
                <a:solidFill>
                  <a:schemeClr val="tx1"/>
                </a:solidFill>
              </a:rPr>
              <a:t> Ag Plus Extra®</a:t>
            </a:r>
          </a:p>
          <a:p>
            <a:r>
              <a:rPr lang="en-GB" sz="1600" b="1" i="1" dirty="0">
                <a:solidFill>
                  <a:schemeClr val="tx1"/>
                </a:solidFill>
              </a:rPr>
              <a:t>    </a:t>
            </a:r>
            <a:r>
              <a:rPr lang="en-GB" sz="1600" b="1" i="1" dirty="0" err="1">
                <a:solidFill>
                  <a:schemeClr val="tx1"/>
                </a:solidFill>
              </a:rPr>
              <a:t>Algivon</a:t>
            </a:r>
            <a:r>
              <a:rPr lang="en-GB" sz="1600" b="1" i="1" dirty="0">
                <a:solidFill>
                  <a:schemeClr val="tx1"/>
                </a:solidFill>
              </a:rPr>
              <a:t> Plus® honey                 </a:t>
            </a:r>
            <a:r>
              <a:rPr lang="en-GB" sz="1600" b="1" i="1" dirty="0" err="1">
                <a:solidFill>
                  <a:schemeClr val="tx1"/>
                </a:solidFill>
              </a:rPr>
              <a:t>Urgoclean</a:t>
            </a:r>
            <a:r>
              <a:rPr lang="en-GB" sz="1600" b="1" i="1" dirty="0">
                <a:solidFill>
                  <a:schemeClr val="tx1"/>
                </a:solidFill>
              </a:rPr>
              <a:t> Ag®</a:t>
            </a:r>
          </a:p>
          <a:p>
            <a:r>
              <a:rPr lang="en-GB" sz="1600" b="1" i="1" dirty="0">
                <a:solidFill>
                  <a:schemeClr val="tx1"/>
                </a:solidFill>
              </a:rPr>
              <a:t>    </a:t>
            </a:r>
            <a:r>
              <a:rPr lang="en-GB" sz="1600" b="1" i="1" dirty="0" err="1">
                <a:solidFill>
                  <a:schemeClr val="tx1"/>
                </a:solidFill>
              </a:rPr>
              <a:t>Flaminal</a:t>
            </a:r>
            <a:r>
              <a:rPr lang="en-GB" sz="1600" b="1" i="1" dirty="0">
                <a:solidFill>
                  <a:schemeClr val="tx1"/>
                </a:solidFill>
              </a:rPr>
              <a:t> Forte/Hydro®            </a:t>
            </a:r>
            <a:r>
              <a:rPr lang="en-GB" sz="1600" b="1" i="1" dirty="0" err="1">
                <a:solidFill>
                  <a:schemeClr val="tx1"/>
                </a:solidFill>
              </a:rPr>
              <a:t>Suprasorb</a:t>
            </a:r>
            <a:r>
              <a:rPr lang="en-GB" sz="1600" b="1" i="1" dirty="0">
                <a:solidFill>
                  <a:schemeClr val="tx1"/>
                </a:solidFill>
              </a:rPr>
              <a:t> X +PHMB®</a:t>
            </a:r>
          </a:p>
          <a:p>
            <a:r>
              <a:rPr lang="en-GB" sz="1600" b="1" i="1" dirty="0">
                <a:solidFill>
                  <a:schemeClr val="tx1"/>
                </a:solidFill>
              </a:rPr>
              <a:t>    </a:t>
            </a:r>
            <a:r>
              <a:rPr lang="en-GB" sz="1600" b="1" i="1" dirty="0" err="1">
                <a:solidFill>
                  <a:schemeClr val="tx1"/>
                </a:solidFill>
              </a:rPr>
              <a:t>Iodosorb</a:t>
            </a:r>
            <a:r>
              <a:rPr lang="en-GB" sz="1600" b="1" i="1" dirty="0">
                <a:solidFill>
                  <a:schemeClr val="tx1"/>
                </a:solidFill>
              </a:rPr>
              <a:t>®</a:t>
            </a:r>
          </a:p>
          <a:p>
            <a:r>
              <a:rPr lang="en-GB" sz="1600" b="1" i="1" dirty="0">
                <a:solidFill>
                  <a:schemeClr val="tx1"/>
                </a:solidFill>
              </a:rPr>
              <a:t>    </a:t>
            </a:r>
            <a:r>
              <a:rPr lang="en-GB" sz="1600" b="1" i="1" dirty="0" err="1">
                <a:solidFill>
                  <a:schemeClr val="tx1"/>
                </a:solidFill>
              </a:rPr>
              <a:t>Iodoflex</a:t>
            </a:r>
            <a:r>
              <a:rPr lang="en-GB" sz="1600" b="1" i="1" dirty="0">
                <a:solidFill>
                  <a:schemeClr val="tx1"/>
                </a:solidFill>
              </a:rPr>
              <a:t>®</a:t>
            </a:r>
          </a:p>
          <a:p>
            <a:endParaRPr lang="en-GB" sz="1600" dirty="0">
              <a:solidFill>
                <a:schemeClr val="tx1"/>
              </a:solidFill>
            </a:endParaRPr>
          </a:p>
          <a:p>
            <a:endParaRPr lang="en-GB" sz="1600" dirty="0">
              <a:solidFill>
                <a:schemeClr val="tx1"/>
              </a:solidFill>
            </a:endParaRPr>
          </a:p>
          <a:p>
            <a:endParaRPr lang="en-GB" sz="1600" dirty="0">
              <a:solidFill>
                <a:schemeClr val="tx1"/>
              </a:solidFill>
            </a:endParaRPr>
          </a:p>
          <a:p>
            <a:endParaRPr lang="en-GB" sz="1400" dirty="0">
              <a:solidFill>
                <a:schemeClr val="tx1"/>
              </a:solidFill>
            </a:endParaRPr>
          </a:p>
          <a:p>
            <a:r>
              <a:rPr lang="en-GB" sz="1400" dirty="0">
                <a:solidFill>
                  <a:schemeClr val="tx1"/>
                </a:solidFill>
              </a:rPr>
              <a:t>Shadow Formulary items available via Tissue Viability Service or FP10</a:t>
            </a:r>
          </a:p>
          <a:p>
            <a:endParaRPr lang="en-GB" sz="1600" dirty="0">
              <a:solidFill>
                <a:schemeClr val="tx1"/>
              </a:solidFill>
            </a:endParaRPr>
          </a:p>
          <a:p>
            <a:pPr marL="285743" indent="-285743">
              <a:buFont typeface="Wingdings" panose="05000000000000000000" pitchFamily="2" charset="2"/>
              <a:buChar char="Ø"/>
            </a:pPr>
            <a:endParaRPr lang="en-GB" sz="1600" dirty="0">
              <a:solidFill>
                <a:schemeClr val="tx1"/>
              </a:solidFill>
            </a:endParaRPr>
          </a:p>
          <a:p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D8E8C0D1-8EC0-7375-B24C-4A7EA40AA960}"/>
              </a:ext>
            </a:extLst>
          </p:cNvPr>
          <p:cNvSpPr/>
          <p:nvPr/>
        </p:nvSpPr>
        <p:spPr>
          <a:xfrm rot="10800000" flipV="1">
            <a:off x="998331" y="1791051"/>
            <a:ext cx="14086023" cy="1103490"/>
          </a:xfrm>
          <a:prstGeom prst="rtTriangle">
            <a:avLst/>
          </a:prstGeom>
          <a:gradFill flip="none" rotWithShape="1">
            <a:gsLst>
              <a:gs pos="5000">
                <a:srgbClr val="C00000"/>
              </a:gs>
              <a:gs pos="45000">
                <a:schemeClr val="accent4">
                  <a:lumMod val="75000"/>
                </a:schemeClr>
              </a:gs>
              <a:gs pos="66000">
                <a:schemeClr val="accent6">
                  <a:lumMod val="75000"/>
                </a:schemeClr>
              </a:gs>
              <a:gs pos="96000">
                <a:schemeClr val="accent6">
                  <a:lumMod val="75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D0AAE84-5EE7-5BDB-81F0-3565A55C7E54}"/>
              </a:ext>
            </a:extLst>
          </p:cNvPr>
          <p:cNvSpPr txBox="1"/>
          <p:nvPr/>
        </p:nvSpPr>
        <p:spPr>
          <a:xfrm>
            <a:off x="1171646" y="3061953"/>
            <a:ext cx="13996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        Contamination                               Colonisation                                         Local wound infection                     Spreading infection     Systemic infection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159885A-6CFB-05E6-1806-078808C4144C}"/>
              </a:ext>
            </a:extLst>
          </p:cNvPr>
          <p:cNvSpPr/>
          <p:nvPr/>
        </p:nvSpPr>
        <p:spPr>
          <a:xfrm>
            <a:off x="12602209" y="3558178"/>
            <a:ext cx="2521852" cy="5589103"/>
          </a:xfrm>
          <a:prstGeom prst="rect">
            <a:avLst/>
          </a:prstGeom>
          <a:solidFill>
            <a:srgbClr val="C00000"/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b="1" dirty="0">
              <a:solidFill>
                <a:schemeClr val="bg1"/>
              </a:solidFill>
            </a:endParaRPr>
          </a:p>
          <a:p>
            <a:pPr algn="ctr"/>
            <a:endParaRPr lang="en-GB" sz="2000" b="1" dirty="0">
              <a:solidFill>
                <a:schemeClr val="bg1"/>
              </a:solidFill>
            </a:endParaRPr>
          </a:p>
          <a:p>
            <a:pPr algn="ctr"/>
            <a:endParaRPr lang="en-GB" sz="2000" b="1" dirty="0">
              <a:solidFill>
                <a:schemeClr val="bg1"/>
              </a:solidFill>
            </a:endParaRPr>
          </a:p>
          <a:p>
            <a:pPr algn="ctr"/>
            <a:endParaRPr lang="en-GB" sz="2000" b="1" dirty="0">
              <a:solidFill>
                <a:schemeClr val="bg1"/>
              </a:solidFill>
            </a:endParaRPr>
          </a:p>
          <a:p>
            <a:pPr algn="ctr"/>
            <a:r>
              <a:rPr lang="en-GB" b="1" dirty="0">
                <a:solidFill>
                  <a:schemeClr val="bg1"/>
                </a:solidFill>
              </a:rPr>
              <a:t>Spreading/Systemic Infection Guide</a:t>
            </a:r>
          </a:p>
          <a:p>
            <a:endParaRPr lang="en-GB" b="1" u="sng" dirty="0">
              <a:solidFill>
                <a:schemeClr val="bg1"/>
              </a:solidFill>
            </a:endParaRPr>
          </a:p>
          <a:p>
            <a:pPr marL="285743" indent="-285743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1"/>
                </a:solidFill>
              </a:rPr>
              <a:t>Follow Local Wound Infection Guide for dressings.</a:t>
            </a:r>
          </a:p>
          <a:p>
            <a:pPr marL="285743" indent="-285743">
              <a:buFont typeface="Wingdings" panose="05000000000000000000" pitchFamily="2" charset="2"/>
              <a:buChar char="Ø"/>
            </a:pPr>
            <a:endParaRPr lang="en-GB" b="1" u="sng" dirty="0">
              <a:solidFill>
                <a:schemeClr val="bg1"/>
              </a:solidFill>
            </a:endParaRPr>
          </a:p>
          <a:p>
            <a:pPr marL="285743" indent="-285743">
              <a:buFont typeface="Wingdings" panose="05000000000000000000" pitchFamily="2" charset="2"/>
              <a:buChar char="Ø"/>
            </a:pPr>
            <a:endParaRPr lang="en-GB" b="1" u="sng" dirty="0">
              <a:solidFill>
                <a:schemeClr val="bg1"/>
              </a:solidFill>
            </a:endParaRPr>
          </a:p>
          <a:p>
            <a:pPr marL="285743" indent="-285743">
              <a:buFont typeface="Wingdings" panose="05000000000000000000" pitchFamily="2" charset="2"/>
              <a:buChar char="Ø"/>
            </a:pPr>
            <a:endParaRPr lang="en-GB" b="1" u="sng" dirty="0">
              <a:solidFill>
                <a:schemeClr val="bg1"/>
              </a:solidFill>
            </a:endParaRPr>
          </a:p>
          <a:p>
            <a:pPr marL="285743" indent="-285743">
              <a:buFont typeface="Wingdings" panose="05000000000000000000" pitchFamily="2" charset="2"/>
              <a:buChar char="Ø"/>
            </a:pPr>
            <a:endParaRPr lang="en-GB" b="1" u="sng" dirty="0">
              <a:solidFill>
                <a:schemeClr val="bg1"/>
              </a:solidFill>
            </a:endParaRPr>
          </a:p>
          <a:p>
            <a:pPr marL="285743" indent="-285743">
              <a:buFont typeface="Wingdings" panose="05000000000000000000" pitchFamily="2" charset="2"/>
              <a:buChar char="Ø"/>
            </a:pPr>
            <a:endParaRPr lang="en-GB" b="1" u="sng" dirty="0">
              <a:solidFill>
                <a:schemeClr val="bg1"/>
              </a:solidFill>
            </a:endParaRPr>
          </a:p>
          <a:p>
            <a:pPr marL="285743" indent="-285743">
              <a:buFont typeface="Wingdings" panose="05000000000000000000" pitchFamily="2" charset="2"/>
              <a:buChar char="Ø"/>
            </a:pPr>
            <a:endParaRPr lang="en-GB" b="1" u="sng" dirty="0">
              <a:solidFill>
                <a:schemeClr val="bg1"/>
              </a:solidFill>
            </a:endParaRPr>
          </a:p>
          <a:p>
            <a:pPr marL="285743" indent="-285743">
              <a:buFont typeface="Wingdings" panose="05000000000000000000" pitchFamily="2" charset="2"/>
              <a:buChar char="Ø"/>
            </a:pPr>
            <a:endParaRPr lang="en-GB" b="1" u="sng" dirty="0">
              <a:solidFill>
                <a:schemeClr val="bg1"/>
              </a:solidFill>
            </a:endParaRPr>
          </a:p>
          <a:p>
            <a:endParaRPr lang="en-GB" sz="1600" b="1" u="sng" dirty="0">
              <a:solidFill>
                <a:schemeClr val="bg1"/>
              </a:solidFill>
            </a:endParaRPr>
          </a:p>
          <a:p>
            <a:pPr marL="285743" indent="-285743">
              <a:buFont typeface="Wingdings" panose="05000000000000000000" pitchFamily="2" charset="2"/>
              <a:buChar char="Ø"/>
            </a:pPr>
            <a:endParaRPr lang="en-GB" sz="1600" b="1" u="sng" dirty="0">
              <a:solidFill>
                <a:schemeClr val="bg1"/>
              </a:solidFill>
            </a:endParaRPr>
          </a:p>
          <a:p>
            <a:pPr marL="285743" indent="-285743">
              <a:buFont typeface="Wingdings" panose="05000000000000000000" pitchFamily="2" charset="2"/>
              <a:buChar char="Ø"/>
            </a:pPr>
            <a:endParaRPr lang="en-GB" sz="1600" b="1" u="sng" dirty="0">
              <a:solidFill>
                <a:schemeClr val="bg1"/>
              </a:solidFill>
            </a:endParaRPr>
          </a:p>
          <a:p>
            <a:endParaRPr lang="en-GB" sz="1600" dirty="0">
              <a:solidFill>
                <a:schemeClr val="bg1"/>
              </a:solidFill>
            </a:endParaRPr>
          </a:p>
          <a:p>
            <a:pPr marL="285743" indent="-285743">
              <a:buFont typeface="Wingdings" panose="05000000000000000000" pitchFamily="2" charset="2"/>
              <a:buChar char="Ø"/>
            </a:pPr>
            <a:endParaRPr lang="en-GB" sz="1600" dirty="0">
              <a:solidFill>
                <a:schemeClr val="bg1"/>
              </a:solidFill>
            </a:endParaRPr>
          </a:p>
          <a:p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278BB2E-8006-E60C-329E-AFD01E6FB7F8}"/>
              </a:ext>
            </a:extLst>
          </p:cNvPr>
          <p:cNvSpPr txBox="1"/>
          <p:nvPr/>
        </p:nvSpPr>
        <p:spPr>
          <a:xfrm>
            <a:off x="1171646" y="1570176"/>
            <a:ext cx="364431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200" u="sng" dirty="0"/>
              <a:t>Dressings/Products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DEC928B-11BC-EFA1-1634-639D35EAFF6A}"/>
              </a:ext>
            </a:extLst>
          </p:cNvPr>
          <p:cNvSpPr txBox="1"/>
          <p:nvPr/>
        </p:nvSpPr>
        <p:spPr>
          <a:xfrm>
            <a:off x="6223771" y="9589451"/>
            <a:ext cx="45756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hlinkClick r:id="rId2"/>
              </a:rPr>
              <a:t>Diabetic Foot Health - Knowledge </a:t>
            </a:r>
            <a:r>
              <a:rPr lang="en-GB" sz="1800" dirty="0" err="1">
                <a:hlinkClick r:id="rId2"/>
              </a:rPr>
              <a:t>NoW</a:t>
            </a:r>
            <a:r>
              <a:rPr lang="en-GB" sz="1800" dirty="0"/>
              <a:t> </a:t>
            </a:r>
            <a:endParaRPr lang="en-GB" dirty="0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871D5E48-E629-5063-8A34-E1A2BE1FC5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1170" y="10072995"/>
            <a:ext cx="2031090" cy="2031090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E7DD783-C374-A051-39C1-EA1F86E18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425398" y="11542889"/>
            <a:ext cx="5486400" cy="649111"/>
          </a:xfrm>
        </p:spPr>
        <p:txBody>
          <a:bodyPr/>
          <a:lstStyle/>
          <a:p>
            <a:r>
              <a:rPr lang="en-GB" dirty="0"/>
              <a:t>Page 2</a:t>
            </a:r>
          </a:p>
        </p:txBody>
      </p:sp>
      <p:pic>
        <p:nvPicPr>
          <p:cNvPr id="3" name="Picture 923578326">
            <a:extLst>
              <a:ext uri="{FF2B5EF4-FFF2-40B4-BE49-F238E27FC236}">
                <a16:creationId xmlns:a16="http://schemas.microsoft.com/office/drawing/2014/main" id="{671C0AF9-5E36-4DEC-D960-824057230E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1940" y="366407"/>
            <a:ext cx="4289567" cy="714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B5AB295-62F9-A35E-F5DA-A4F161C0CE70}"/>
              </a:ext>
            </a:extLst>
          </p:cNvPr>
          <p:cNvSpPr txBox="1"/>
          <p:nvPr/>
        </p:nvSpPr>
        <p:spPr>
          <a:xfrm>
            <a:off x="11252445" y="9592825"/>
            <a:ext cx="4097677" cy="365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hlinkClick r:id="rId5"/>
              </a:rPr>
              <a:t>Taking a wound swab</a:t>
            </a:r>
            <a:r>
              <a:rPr lang="en-GB" dirty="0"/>
              <a:t> – </a:t>
            </a:r>
            <a:r>
              <a:rPr lang="en-GB" b="1" dirty="0"/>
              <a:t>go to page 16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CDAE9ED-4FE0-9A80-B434-8809BC77349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531927" y="10042017"/>
            <a:ext cx="2049747" cy="204974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2970132-5F5E-A6F3-2054-6FFB22A8710A}"/>
              </a:ext>
            </a:extLst>
          </p:cNvPr>
          <p:cNvSpPr txBox="1"/>
          <p:nvPr/>
        </p:nvSpPr>
        <p:spPr>
          <a:xfrm>
            <a:off x="660956" y="9589451"/>
            <a:ext cx="505132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hlinkClick r:id="rId7"/>
              </a:rPr>
              <a:t>Norfolk and Waveney Formulary - Knowledge </a:t>
            </a:r>
            <a:r>
              <a:rPr lang="en-GB" dirty="0" err="1">
                <a:hlinkClick r:id="rId7"/>
              </a:rPr>
              <a:t>NoW</a:t>
            </a:r>
            <a:endParaRPr lang="en-GB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CE16D419-5B09-D298-89FA-8B205E3038D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851755" y="10042017"/>
            <a:ext cx="2031089" cy="203108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64DF8BF-0B6A-8CE3-ED26-BA049482555E}"/>
              </a:ext>
            </a:extLst>
          </p:cNvPr>
          <p:cNvSpPr txBox="1"/>
          <p:nvPr/>
        </p:nvSpPr>
        <p:spPr>
          <a:xfrm>
            <a:off x="546493" y="523490"/>
            <a:ext cx="110539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Norfolk &amp; Waveney ICS Wound Infection Pathway</a:t>
            </a:r>
          </a:p>
          <a:p>
            <a:r>
              <a:rPr lang="en-GB" sz="1400" dirty="0"/>
              <a:t>A collaboration between Tissue Viability, Infection Prevention &amp; Control, Podiatry and Medicines Optimisation. NWICS Jan 2025 </a:t>
            </a:r>
            <a:r>
              <a:rPr lang="en-GB" sz="1400"/>
              <a:t>Final V1.8</a:t>
            </a:r>
            <a:endParaRPr lang="en-GB" sz="1400" dirty="0"/>
          </a:p>
          <a:p>
            <a:r>
              <a:rPr lang="en-GB" sz="1400" dirty="0"/>
              <a:t>Review date Jan 2027 </a:t>
            </a:r>
          </a:p>
        </p:txBody>
      </p:sp>
    </p:spTree>
    <p:extLst>
      <p:ext uri="{BB962C8B-B14F-4D97-AF65-F5344CB8AC3E}">
        <p14:creationId xmlns:p14="http://schemas.microsoft.com/office/powerpoint/2010/main" val="9341854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684BD2F22988B45B921259E3F21DAC4" ma:contentTypeVersion="14" ma:contentTypeDescription="Create a new document." ma:contentTypeScope="" ma:versionID="a2f55e432160da050c3847eb61adb8cf">
  <xsd:schema xmlns:xsd="http://www.w3.org/2001/XMLSchema" xmlns:xs="http://www.w3.org/2001/XMLSchema" xmlns:p="http://schemas.microsoft.com/office/2006/metadata/properties" xmlns:ns2="ac48b965-cda5-4f2b-8741-e5b67d41546a" xmlns:ns3="916e71ed-7298-4838-8ba5-989d7c3f81d6" targetNamespace="http://schemas.microsoft.com/office/2006/metadata/properties" ma:root="true" ma:fieldsID="1806f3a1274aa430c60051d319f9b9f2" ns2:_="" ns3:_="">
    <xsd:import namespace="ac48b965-cda5-4f2b-8741-e5b67d41546a"/>
    <xsd:import namespace="916e71ed-7298-4838-8ba5-989d7c3f81d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48b965-cda5-4f2b-8741-e5b67d415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2c8d5fda-b97d-42c6-97e2-f76465e161c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6e71ed-7298-4838-8ba5-989d7c3f81d6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473d5871-676d-4621-8ce3-1162027f0411}" ma:internalName="TaxCatchAll" ma:showField="CatchAllData" ma:web="916e71ed-7298-4838-8ba5-989d7c3f81d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c48b965-cda5-4f2b-8741-e5b67d41546a">
      <Terms xmlns="http://schemas.microsoft.com/office/infopath/2007/PartnerControls"/>
    </lcf76f155ced4ddcb4097134ff3c332f>
    <TaxCatchAll xmlns="916e71ed-7298-4838-8ba5-989d7c3f81d6" xsi:nil="true"/>
  </documentManagement>
</p:properties>
</file>

<file path=customXml/itemProps1.xml><?xml version="1.0" encoding="utf-8"?>
<ds:datastoreItem xmlns:ds="http://schemas.openxmlformats.org/officeDocument/2006/customXml" ds:itemID="{E59EE447-1E40-41FC-BF72-F28BB9A5A2E1}"/>
</file>

<file path=customXml/itemProps2.xml><?xml version="1.0" encoding="utf-8"?>
<ds:datastoreItem xmlns:ds="http://schemas.openxmlformats.org/officeDocument/2006/customXml" ds:itemID="{45D9632A-6884-431B-A549-B823F3995D0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E407D4-E307-4446-8710-D5F6CA8968C4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421</TotalTime>
  <Words>888</Words>
  <Application>Microsoft Office PowerPoint</Application>
  <PresentationFormat>Custom</PresentationFormat>
  <Paragraphs>160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Office Theme</vt:lpstr>
      <vt:lpstr>       Identify the clinical signs and symptoms of wound infection present                     (This pathway is for guidance and should not replace clinical judgement)  </vt:lpstr>
      <vt:lpstr>PowerPoint Presentation</vt:lpstr>
    </vt:vector>
  </TitlesOfParts>
  <Company>NHS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Identify the clinical signs and symptoms of wound infection present                     (This pathway is for guidance and should not replace clinical judgement)</dc:title>
  <dc:creator>PARKER, Jane (BURNHAM SURGERY)</dc:creator>
  <cp:lastModifiedBy>PARKER, Jane (BURNHAM SURGERY)</cp:lastModifiedBy>
  <cp:revision>18</cp:revision>
  <dcterms:created xsi:type="dcterms:W3CDTF">2024-11-25T08:35:10Z</dcterms:created>
  <dcterms:modified xsi:type="dcterms:W3CDTF">2025-05-16T11:28:06Z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0x0101009684BD2F22988B45B921259E3F21DAC4</vt:lpwstr>
  </property>
</Properties>
</file>