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D53A-9B0D-23C1-D773-FE9213CFE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D99F5-77B2-959F-9507-DE675B5D3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9B0E7-622C-1EB5-5FF7-A7DF18F79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07F42-D1D1-9540-5B5D-5EB36FDE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40451-5FF7-005B-10A0-46D7FF276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5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3211-65E4-F042-6DE4-024EE117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6EF2E-455C-D994-0479-85D4AD8B3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1EA25-AD13-7308-F10A-72EDC10EF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BD7BF-1245-9D8D-7F61-5D4D07BB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A1B6B-DC39-A835-E84B-F39E0A59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4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ABD84-9CFE-8E85-EE0F-998E21B13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2F9DC-37CD-7429-1199-3740E4D77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F124-3E27-D60A-0859-F86FB32F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66592-8974-77DD-DE7E-69EDC4BF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322C-29A1-65A3-E4E9-7FD60B45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4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30C7-F150-D11B-8AAA-19C362BE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7B96-F4CE-63A7-44B4-71A52A4B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C17A2-424F-3238-06C7-E7C6EDB9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DF9F-2B21-21D6-516E-D24DDDAD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8F67B-F450-0BD4-C94F-6335936C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2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DC63-AAAB-378E-85C2-7E4720C0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06C68-15A9-095F-36A4-09447F34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7D09-0E78-F612-8C1C-03DFA92B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947EA-D108-B6CF-A1AB-246E0BD9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40C9-7B78-3CA2-192A-A0CAAA63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ACFE-401E-F843-2446-134EBDB9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7B0F-46E9-8A40-4A26-FF4354C59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E584B-BEDB-06B0-C6DF-DFF65B891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FB409-4683-54C0-88E7-77BF2781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EF967-3A64-10DE-79E0-C224BD63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6BDE7-E260-09B9-77CD-6CBFA89C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B3C3-D429-61F5-4920-7E7BDFD9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0022A-AE52-D8F2-8B30-E8089E004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349B4-DE77-BBD3-FFFB-B299B5FEF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E2088-E8BB-3620-EB98-72D2ABE2C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190FE-2E76-6BC3-9628-64ED7BE28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9FC5B-D88E-C9CB-3B0F-630B735F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1A961C-2C93-E4D8-5405-B6018B95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2D3E7-3B5B-89B4-28B9-16BD7CF2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75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2E6D-C78A-6C7B-5752-8B961179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82E7F-65A7-9F19-DCC3-93258EF3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D796E-80B1-C94B-043E-D01A4738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A783F-49D9-CE44-77BF-EA465BD5A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8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35B38-C6F3-86B9-679E-3D21B150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89577-7AFB-BE8E-3905-F81C529F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74F83-DFA0-BF05-0BAF-781F9AE0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0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099C-3CCA-9116-EC95-3E1DA74A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C6AE9-7A60-BAE5-859A-6A031E9F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A5A29-56F5-FE52-663D-B99E36A2F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A3411-F88E-02E3-3402-E664E617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4EEDB-07DA-6CC8-B252-D760AEA9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B61D0-9617-6835-2A7D-43836152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3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0A8E-0056-49FD-5C02-FB78EA5B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4F47A-3D20-48E9-79EF-44BBF3335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D3928-37A5-68A4-B19C-5310271BD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B5348-A9B6-F0B6-C4AA-12EA8251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DBFEF-2BEA-1791-7A49-DC080FCF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26CB4-71E7-6D31-CD04-1C1748C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1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13D0D-94A8-8735-A402-758C0EC8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C9321-7F7B-4A10-3679-09AED670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0B369-BDFE-A560-6A7B-F93E2B7FE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FB87-0E75-432C-8145-54789C59B57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FFB99-5659-BE1B-F441-CEA073C8D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FF148-AA82-6094-9B3F-A5149A61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520B-AF61-45C2-AA2F-D4384543B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1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2E38E32-8CBD-C229-7916-BC87B909E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65" y="1667823"/>
            <a:ext cx="1571625" cy="54292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D844004-B7F2-DCF8-0667-FA981AF47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332" y="2536340"/>
            <a:ext cx="1590675" cy="52387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6CB382A7-88C4-27BC-B8DC-7F4639CC94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091" y="3385807"/>
            <a:ext cx="542925" cy="48577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099F62D-B092-F7BF-76B6-B5AB585599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7531" y="4089838"/>
            <a:ext cx="942975" cy="44767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3313858-CE0F-89D0-B92A-5194FD0B68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0299" y="4821332"/>
            <a:ext cx="552450" cy="44767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16BC9A53-BD50-6F5D-77AC-C4CF9625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4113" y="5517167"/>
            <a:ext cx="542925" cy="4953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36141FA-8F67-E254-FDC3-C8668EED63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2645" y="2559906"/>
            <a:ext cx="590550" cy="44767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79ABD6C5-E23B-F683-126B-A9057C9AD5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6474" y="1882999"/>
            <a:ext cx="447675" cy="43815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8AE8726-83CE-6C1E-D82C-AB3D44F9A0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8466" y="3427216"/>
            <a:ext cx="466725" cy="4572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F907049-FA99-E522-DCCB-77093427DB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10141" y="4881185"/>
            <a:ext cx="523875" cy="44767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F7AB50B-E169-9896-787F-C895FB09E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29956" y="4121731"/>
            <a:ext cx="476250" cy="4572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D31E2DC-1B06-3206-0128-C41539C462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98466" y="5669863"/>
            <a:ext cx="466725" cy="447675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047FE22-7F90-01E1-3F5F-24D8CF3883E8}"/>
              </a:ext>
            </a:extLst>
          </p:cNvPr>
          <p:cNvSpPr/>
          <p:nvPr/>
        </p:nvSpPr>
        <p:spPr>
          <a:xfrm>
            <a:off x="2387038" y="3188971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Change text and/or background colour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379AFFA-20FD-2E8B-358F-439B82B1C241}"/>
              </a:ext>
            </a:extLst>
          </p:cNvPr>
          <p:cNvSpPr/>
          <p:nvPr/>
        </p:nvSpPr>
        <p:spPr>
          <a:xfrm>
            <a:off x="2388797" y="3956607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Enable/disable ruler and screen mask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1074BA-75E9-1CE4-AFCA-D035E318CC43}"/>
              </a:ext>
            </a:extLst>
          </p:cNvPr>
          <p:cNvSpPr/>
          <p:nvPr/>
        </p:nvSpPr>
        <p:spPr>
          <a:xfrm>
            <a:off x="2387038" y="4699626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Dictionary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024C2E2-28D6-0F3C-FD91-23B0F8B60467}"/>
              </a:ext>
            </a:extLst>
          </p:cNvPr>
          <p:cNvSpPr/>
          <p:nvPr/>
        </p:nvSpPr>
        <p:spPr>
          <a:xfrm>
            <a:off x="2413964" y="5442645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Enable Translation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6AB98D2-557E-09BE-8263-CA86D432940F}"/>
              </a:ext>
            </a:extLst>
          </p:cNvPr>
          <p:cNvSpPr/>
          <p:nvPr/>
        </p:nvSpPr>
        <p:spPr>
          <a:xfrm>
            <a:off x="6362045" y="1648381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Text mode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A91420C-6BB4-A4BA-C15A-0F57CEF84C73}"/>
              </a:ext>
            </a:extLst>
          </p:cNvPr>
          <p:cNvSpPr/>
          <p:nvPr/>
        </p:nvSpPr>
        <p:spPr>
          <a:xfrm>
            <a:off x="6362045" y="2405289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Download Audio File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3C3E1E1-416D-A381-0312-604E55CBD5FE}"/>
              </a:ext>
            </a:extLst>
          </p:cNvPr>
          <p:cNvSpPr/>
          <p:nvPr/>
        </p:nvSpPr>
        <p:spPr>
          <a:xfrm>
            <a:off x="6352715" y="3228018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Magnifying Glass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9FDBBC9-BE40-317E-6D7F-B11E20C1BF2E}"/>
              </a:ext>
            </a:extLst>
          </p:cNvPr>
          <p:cNvSpPr/>
          <p:nvPr/>
        </p:nvSpPr>
        <p:spPr>
          <a:xfrm>
            <a:off x="6362045" y="3973579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Settings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7F7295-57BE-36E0-FDF1-FBDAEA12C7BD}"/>
              </a:ext>
            </a:extLst>
          </p:cNvPr>
          <p:cNvSpPr/>
          <p:nvPr/>
        </p:nvSpPr>
        <p:spPr>
          <a:xfrm>
            <a:off x="6353820" y="4719140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Reset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5EA89A0-3E8F-43D2-822E-13FBA0919465}"/>
              </a:ext>
            </a:extLst>
          </p:cNvPr>
          <p:cNvSpPr/>
          <p:nvPr/>
        </p:nvSpPr>
        <p:spPr>
          <a:xfrm>
            <a:off x="6352715" y="5485596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Recite Me Guide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13829D-24B1-7DFB-28F6-F8DCFB922DFC}"/>
              </a:ext>
            </a:extLst>
          </p:cNvPr>
          <p:cNvSpPr/>
          <p:nvPr/>
        </p:nvSpPr>
        <p:spPr>
          <a:xfrm>
            <a:off x="2387038" y="1669399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Previous, Play and Next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FC4FEEE-A072-F459-94EF-0503339DBB49}"/>
              </a:ext>
            </a:extLst>
          </p:cNvPr>
          <p:cNvSpPr/>
          <p:nvPr/>
        </p:nvSpPr>
        <p:spPr>
          <a:xfrm>
            <a:off x="2387038" y="2428577"/>
            <a:ext cx="2841928" cy="691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Change text font and size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1E1DD53-99D3-3EF7-A525-CD5724040799}"/>
              </a:ext>
            </a:extLst>
          </p:cNvPr>
          <p:cNvSpPr/>
          <p:nvPr/>
        </p:nvSpPr>
        <p:spPr>
          <a:xfrm>
            <a:off x="701332" y="732315"/>
            <a:ext cx="8502641" cy="784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4000" b="1" dirty="0"/>
              <a:t>Recite Me guide </a:t>
            </a:r>
          </a:p>
        </p:txBody>
      </p:sp>
    </p:spTree>
    <p:extLst>
      <p:ext uri="{BB962C8B-B14F-4D97-AF65-F5344CB8AC3E}">
        <p14:creationId xmlns:p14="http://schemas.microsoft.com/office/powerpoint/2010/main" val="259996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Aldous, Charlotte (NNUHFT)</dc:creator>
  <cp:lastModifiedBy>Aldous, Charlotte (NNUHFT)</cp:lastModifiedBy>
  <cp:revision>1</cp:revision>
  <dcterms:created xsi:type="dcterms:W3CDTF">2024-02-02T15:14:58Z</dcterms:created>
  <dcterms:modified xsi:type="dcterms:W3CDTF">2024-02-02T15:44:22Z</dcterms:modified>
</cp:coreProperties>
</file>